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839" r:id="rId3"/>
    <p:sldMasterId id="2147483877" r:id="rId4"/>
  </p:sldMasterIdLst>
  <p:notesMasterIdLst>
    <p:notesMasterId r:id="rId14"/>
  </p:notesMasterIdLst>
  <p:sldIdLst>
    <p:sldId id="795" r:id="rId5"/>
    <p:sldId id="1112" r:id="rId6"/>
    <p:sldId id="820" r:id="rId7"/>
    <p:sldId id="1122" r:id="rId8"/>
    <p:sldId id="1121" r:id="rId9"/>
    <p:sldId id="1123" r:id="rId10"/>
    <p:sldId id="397" r:id="rId11"/>
    <p:sldId id="1124" r:id="rId12"/>
    <p:sldId id="112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2C8EB"/>
    <a:srgbClr val="66CE79"/>
    <a:srgbClr val="02C3EF"/>
    <a:srgbClr val="FFF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280"/>
  </p:normalViewPr>
  <p:slideViewPr>
    <p:cSldViewPr snapToGrid="0" snapToObjects="1">
      <p:cViewPr>
        <p:scale>
          <a:sx n="50" d="100"/>
          <a:sy n="50" d="100"/>
        </p:scale>
        <p:origin x="3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38BFB-50C3-3944-B1D6-A1CD2A71514C}" type="datetimeFigureOut">
              <a:rPr lang="ru-RU" smtClean="0"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B8083-AF36-774D-B56F-707253BE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17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701535-8D40-C64E-867F-1F89EEBBBBC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05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B8083-AF36-774D-B56F-707253BE9A1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39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B8083-AF36-774D-B56F-707253BE9A1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90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Shape 25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9" name="Shape 25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6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E251F-95FE-DE4F-A8BC-8A6FF428BC9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90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B8083-AF36-774D-B56F-707253BE9A1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00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1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3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  <a:lvl2pPr>
              <a:defRPr>
                <a:latin typeface="Exo 2 Léger"/>
                <a:ea typeface="Exo 2 Léger"/>
                <a:cs typeface="Exo 2 Léger"/>
                <a:sym typeface="Exo 2 Léger"/>
              </a:defRPr>
            </a:lvl2pPr>
            <a:lvl3pPr>
              <a:defRPr>
                <a:latin typeface="Exo 2 Léger"/>
                <a:ea typeface="Exo 2 Léger"/>
                <a:cs typeface="Exo 2 Léger"/>
                <a:sym typeface="Exo 2 Léger"/>
              </a:defRPr>
            </a:lvl3pPr>
            <a:lvl4pPr>
              <a:defRPr>
                <a:latin typeface="Exo 2 Léger"/>
                <a:ea typeface="Exo 2 Léger"/>
                <a:cs typeface="Exo 2 Léger"/>
                <a:sym typeface="Exo 2 Léger"/>
              </a:defRPr>
            </a:lvl4pPr>
            <a:lvl5pPr>
              <a:defRPr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8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1" cy="114300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4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1" cy="4525964"/>
          </a:xfrm>
          <a:prstGeom prst="rect">
            <a:avLst/>
          </a:prstGeom>
        </p:spPr>
        <p:txBody>
          <a:bodyPr lIns="121918" tIns="121918" rIns="121918" bIns="121918"/>
          <a:lstStyle>
            <a:lvl1pPr marL="450056" indent="-450056" defTabSz="1219200">
              <a:lnSpc>
                <a:spcPct val="100000"/>
              </a:lnSpc>
              <a:defRPr sz="4200"/>
            </a:lvl1pPr>
            <a:lvl2pPr marL="657225" indent="-428625" defTabSz="1219200">
              <a:lnSpc>
                <a:spcPct val="100000"/>
              </a:lnSpc>
              <a:buChar char="–"/>
              <a:defRPr sz="4200"/>
            </a:lvl2pPr>
            <a:lvl3pPr marL="857250" indent="-400050" defTabSz="1219200">
              <a:lnSpc>
                <a:spcPct val="100000"/>
              </a:lnSpc>
              <a:defRPr sz="4200"/>
            </a:lvl3pPr>
            <a:lvl4pPr marL="1165860" indent="-480059" defTabSz="1219200">
              <a:lnSpc>
                <a:spcPct val="100000"/>
              </a:lnSpc>
              <a:buChar char="–"/>
              <a:defRPr sz="4200"/>
            </a:lvl4pPr>
            <a:lvl5pPr marL="1394460" indent="-480060" defTabSz="1219200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45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lIns="121918" tIns="121918" rIns="121918" bIns="121918" anchor="t"/>
          <a:lstStyle>
            <a:lvl1pPr defTabSz="1219200">
              <a:lnSpc>
                <a:spcPct val="100000"/>
              </a:lnSpc>
              <a:defRPr sz="53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lIns="121918" tIns="121918" rIns="121918" bIns="121918" anchor="b"/>
          <a:lstStyle>
            <a:lvl1pPr marL="0" indent="0" defTabSz="1219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0" defTabSz="1219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0" defTabSz="1219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0" defTabSz="1219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0" defTabSz="1219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22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1" cy="114300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5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2" cy="4525964"/>
          </a:xfrm>
          <a:prstGeom prst="rect">
            <a:avLst/>
          </a:prstGeom>
        </p:spPr>
        <p:txBody>
          <a:bodyPr lIns="121918" tIns="121918" rIns="121918" bIns="121918"/>
          <a:lstStyle>
            <a:lvl1pPr marL="453117" indent="-453117" defTabSz="1219200">
              <a:lnSpc>
                <a:spcPct val="100000"/>
              </a:lnSpc>
              <a:spcBef>
                <a:spcPts val="800"/>
              </a:spcBef>
              <a:defRPr sz="3700"/>
            </a:lvl1pPr>
            <a:lvl2pPr marL="669131" indent="-440531" defTabSz="1219200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880110" indent="-422909" defTabSz="1219200">
              <a:lnSpc>
                <a:spcPct val="100000"/>
              </a:lnSpc>
              <a:spcBef>
                <a:spcPts val="800"/>
              </a:spcBef>
              <a:defRPr sz="3700"/>
            </a:lvl3pPr>
            <a:lvl4pPr marL="1155700" indent="-469900" defTabSz="1219200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1384300" indent="-469900" defTabSz="1219200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5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6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1" cy="114300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6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9" cy="639764"/>
          </a:xfrm>
          <a:prstGeom prst="rect">
            <a:avLst/>
          </a:prstGeom>
        </p:spPr>
        <p:txBody>
          <a:bodyPr lIns="121918" tIns="121918" rIns="121918" bIns="121918" anchor="b"/>
          <a:lstStyle>
            <a:lvl1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1pPr>
            <a:lvl2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2pPr>
            <a:lvl3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3pPr>
            <a:lvl4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4pPr>
            <a:lvl5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68" name="Shape 49"/>
          <p:cNvSpPr>
            <a:spLocks noGrp="1"/>
          </p:cNvSpPr>
          <p:nvPr>
            <p:ph type="body" sz="quarter" idx="13"/>
          </p:nvPr>
        </p:nvSpPr>
        <p:spPr>
          <a:xfrm>
            <a:off x="6193371" y="1535112"/>
            <a:ext cx="5389035" cy="639765"/>
          </a:xfrm>
          <a:prstGeom prst="rect">
            <a:avLst/>
          </a:prstGeom>
        </p:spPr>
        <p:txBody>
          <a:bodyPr lIns="121918" tIns="121918" rIns="121918" bIns="121918" anchor="b"/>
          <a:lstStyle/>
          <a:p>
            <a:pPr marL="0" indent="0" defTabSz="121920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6400" b="1"/>
            </a:pPr>
            <a:endParaRPr/>
          </a:p>
        </p:txBody>
      </p:sp>
      <p:sp>
        <p:nvSpPr>
          <p:cNvPr id="66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7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1" cy="114300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7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9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2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4" y="273049"/>
            <a:ext cx="4011086" cy="1162051"/>
          </a:xfrm>
          <a:prstGeom prst="rect">
            <a:avLst/>
          </a:prstGeom>
        </p:spPr>
        <p:txBody>
          <a:bodyPr lIns="121918" tIns="121918" rIns="121918" bIns="121918" anchor="b"/>
          <a:lstStyle>
            <a:lvl1pPr defTabSz="1219200">
              <a:lnSpc>
                <a:spcPct val="100000"/>
              </a:lnSpc>
              <a:defRPr sz="2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9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8" cy="5853115"/>
          </a:xfrm>
          <a:prstGeom prst="rect">
            <a:avLst/>
          </a:prstGeom>
        </p:spPr>
        <p:txBody>
          <a:bodyPr lIns="121918" tIns="121918" rIns="121918" bIns="121918"/>
          <a:lstStyle>
            <a:lvl1pPr marL="450056" indent="-450056" defTabSz="1219200">
              <a:lnSpc>
                <a:spcPct val="100000"/>
              </a:lnSpc>
              <a:defRPr sz="4200"/>
            </a:lvl1pPr>
            <a:lvl2pPr marL="657225" indent="-428625" defTabSz="1219200">
              <a:lnSpc>
                <a:spcPct val="100000"/>
              </a:lnSpc>
              <a:buChar char="–"/>
              <a:defRPr sz="4200"/>
            </a:lvl2pPr>
            <a:lvl3pPr marL="857250" indent="-400050" defTabSz="1219200">
              <a:lnSpc>
                <a:spcPct val="100000"/>
              </a:lnSpc>
              <a:defRPr sz="4200"/>
            </a:lvl3pPr>
            <a:lvl4pPr marL="1165860" indent="-480059" defTabSz="1219200">
              <a:lnSpc>
                <a:spcPct val="100000"/>
              </a:lnSpc>
              <a:buChar char="–"/>
              <a:defRPr sz="4200"/>
            </a:lvl4pPr>
            <a:lvl5pPr marL="1394460" indent="-480060" defTabSz="1219200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93" name="Shape 74"/>
          <p:cNvSpPr>
            <a:spLocks noGrp="1"/>
          </p:cNvSpPr>
          <p:nvPr>
            <p:ph type="body" sz="half" idx="13"/>
          </p:nvPr>
        </p:nvSpPr>
        <p:spPr>
          <a:xfrm>
            <a:off x="609604" y="1435103"/>
            <a:ext cx="4011086" cy="4691063"/>
          </a:xfrm>
          <a:prstGeom prst="rect">
            <a:avLst/>
          </a:prstGeom>
        </p:spPr>
        <p:txBody>
          <a:bodyPr lIns="121918" tIns="121918" rIns="121918" bIns="121918"/>
          <a:lstStyle/>
          <a:p>
            <a: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3600"/>
            </a:pPr>
            <a:endParaRPr/>
          </a:p>
        </p:txBody>
      </p:sp>
      <p:sp>
        <p:nvSpPr>
          <p:cNvPr id="69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4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1"/>
            <a:ext cx="7315202" cy="566740"/>
          </a:xfrm>
          <a:prstGeom prst="rect">
            <a:avLst/>
          </a:prstGeom>
        </p:spPr>
        <p:txBody>
          <a:bodyPr lIns="121918" tIns="121918" rIns="121918" bIns="121918" anchor="b"/>
          <a:lstStyle>
            <a:lvl1pPr defTabSz="1219200">
              <a:lnSpc>
                <a:spcPct val="100000"/>
              </a:lnSpc>
              <a:defRPr sz="2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02" name="Shape 83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2" cy="41148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9"/>
            <a:ext cx="7315202" cy="804864"/>
          </a:xfrm>
          <a:prstGeom prst="rect">
            <a:avLst/>
          </a:prstGeom>
        </p:spPr>
        <p:txBody>
          <a:bodyPr lIns="121918" tIns="121918" rIns="121918" bIns="121918"/>
          <a:lstStyle>
            <a:lvl1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0" defTabSz="1219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1" cy="114300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1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1" cy="4525964"/>
          </a:xfrm>
          <a:prstGeom prst="rect">
            <a:avLst/>
          </a:prstGeom>
        </p:spPr>
        <p:txBody>
          <a:bodyPr lIns="121918" tIns="121918" rIns="121918" bIns="121918"/>
          <a:lstStyle>
            <a:lvl1pPr marL="450056" indent="-450056" defTabSz="1219200">
              <a:lnSpc>
                <a:spcPct val="100000"/>
              </a:lnSpc>
              <a:defRPr sz="4200"/>
            </a:lvl1pPr>
            <a:lvl2pPr marL="657225" indent="-428625" defTabSz="1219200">
              <a:lnSpc>
                <a:spcPct val="100000"/>
              </a:lnSpc>
              <a:buChar char="–"/>
              <a:defRPr sz="4200"/>
            </a:lvl2pPr>
            <a:lvl3pPr marL="857250" indent="-400050" defTabSz="1219200">
              <a:lnSpc>
                <a:spcPct val="100000"/>
              </a:lnSpc>
              <a:defRPr sz="4200"/>
            </a:lvl3pPr>
            <a:lvl4pPr marL="1165860" indent="-480059" defTabSz="1219200">
              <a:lnSpc>
                <a:spcPct val="100000"/>
              </a:lnSpc>
              <a:buChar char="–"/>
              <a:defRPr sz="4200"/>
            </a:lvl4pPr>
            <a:lvl5pPr marL="1394460" indent="-480060" defTabSz="1219200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8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2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1" cy="5851528"/>
          </a:xfrm>
          <a:prstGeom prst="rect">
            <a:avLst/>
          </a:prstGeom>
        </p:spPr>
        <p:txBody>
          <a:bodyPr lIns="121918" tIns="121918" rIns="121918" bIns="121918"/>
          <a:lstStyle>
            <a:lvl1pPr marL="450056" indent="-450056" defTabSz="1219200">
              <a:lnSpc>
                <a:spcPct val="100000"/>
              </a:lnSpc>
              <a:defRPr sz="4200"/>
            </a:lvl1pPr>
            <a:lvl2pPr marL="657225" indent="-428625" defTabSz="1219200">
              <a:lnSpc>
                <a:spcPct val="100000"/>
              </a:lnSpc>
              <a:buChar char="–"/>
              <a:defRPr sz="4200"/>
            </a:lvl2pPr>
            <a:lvl3pPr marL="857250" indent="-400050" defTabSz="1219200">
              <a:lnSpc>
                <a:spcPct val="100000"/>
              </a:lnSpc>
              <a:defRPr sz="4200"/>
            </a:lvl3pPr>
            <a:lvl4pPr marL="1165860" indent="-480059" defTabSz="1219200">
              <a:lnSpc>
                <a:spcPct val="100000"/>
              </a:lnSpc>
              <a:buChar char="–"/>
              <a:defRPr sz="4200"/>
            </a:lvl4pPr>
            <a:lvl5pPr marL="1394460" indent="-480060" defTabSz="1219200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2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5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68962" cy="1143481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3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1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1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1" cy="2324101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412750">
              <a:lnSpc>
                <a:spcPct val="100000"/>
              </a:lnSpc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3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1" cy="7937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50941" y="6540500"/>
            <a:ext cx="283770" cy="2794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412750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62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412750">
              <a:lnSpc>
                <a:spcPct val="100000"/>
              </a:lnSpc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4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50941" y="6540500"/>
            <a:ext cx="283770" cy="2794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412750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27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5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1pPr>
            <a:lvl2pPr marL="0" indent="609584" algn="ctr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2pPr>
            <a:lvl3pPr marL="0" indent="1219169" algn="ctr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3pPr>
            <a:lvl4pPr marL="0" indent="1828754" algn="ctr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4pPr>
            <a:lvl5pPr marL="0" indent="2438338" algn="ctr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6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6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457189" indent="-457189">
              <a:lnSpc>
                <a:spcPct val="100000"/>
              </a:lnSpc>
              <a:defRPr sz="4200"/>
            </a:lvl1pPr>
            <a:lvl2pPr marL="1042060" indent="-432475">
              <a:lnSpc>
                <a:spcPct val="100000"/>
              </a:lnSpc>
              <a:buChar char="–"/>
              <a:defRPr sz="4200"/>
            </a:lvl2pPr>
            <a:lvl3pPr marL="1619209" indent="-400039">
              <a:lnSpc>
                <a:spcPct val="100000"/>
              </a:lnSpc>
              <a:defRPr sz="4200"/>
            </a:lvl3pPr>
            <a:lvl4pPr marL="2321111" indent="-492356">
              <a:lnSpc>
                <a:spcPct val="100000"/>
              </a:lnSpc>
              <a:buChar char="–"/>
              <a:defRPr sz="4200"/>
            </a:lvl4pPr>
            <a:lvl5pPr marL="2930695" indent="-492356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15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53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7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609584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1219169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1828754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2438338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15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8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457189" indent="-457189">
              <a:lnSpc>
                <a:spcPct val="100000"/>
              </a:lnSpc>
              <a:spcBef>
                <a:spcPts val="800"/>
              </a:spcBef>
              <a:defRPr sz="3700"/>
            </a:lvl1pPr>
            <a:lvl2pPr marL="1050104" indent="-440519">
              <a:lnSpc>
                <a:spcPct val="100000"/>
              </a:lnSpc>
              <a:spcBef>
                <a:spcPts val="800"/>
              </a:spcBef>
              <a:buChar char="–"/>
              <a:defRPr sz="3700"/>
            </a:lvl2pPr>
            <a:lvl3pPr marL="1652912" indent="-433742">
              <a:lnSpc>
                <a:spcPct val="100000"/>
              </a:lnSpc>
              <a:spcBef>
                <a:spcPts val="800"/>
              </a:spcBef>
              <a:defRPr sz="3700"/>
            </a:lvl3pPr>
            <a:lvl4pPr marL="2298642" indent="-469887">
              <a:lnSpc>
                <a:spcPct val="100000"/>
              </a:lnSpc>
              <a:spcBef>
                <a:spcPts val="800"/>
              </a:spcBef>
              <a:buChar char="–"/>
              <a:defRPr sz="3700"/>
            </a:lvl4pPr>
            <a:lvl5pPr marL="2908226" indent="-469887">
              <a:lnSpc>
                <a:spcPct val="100000"/>
              </a:lnSpc>
              <a:spcBef>
                <a:spcPts val="800"/>
              </a:spcBef>
              <a:buChar char="»"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92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1pPr>
            <a:lvl2pPr marL="0" indent="609584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2pPr>
            <a:lvl3pPr marL="0" indent="1219169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3pPr>
            <a:lvl4pPr marL="0" indent="1828754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4pPr>
            <a:lvl5pPr marL="0" indent="243833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3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71" y="1535112"/>
            <a:ext cx="5389035" cy="639765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 b="1"/>
            </a:pPr>
            <a:endParaRPr/>
          </a:p>
        </p:txBody>
      </p:sp>
      <p:sp>
        <p:nvSpPr>
          <p:cNvPr id="79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9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0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7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3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4" y="273049"/>
            <a:ext cx="4011085" cy="11620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1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 marL="457189" indent="-457189">
              <a:lnSpc>
                <a:spcPct val="100000"/>
              </a:lnSpc>
              <a:defRPr sz="4200"/>
            </a:lvl1pPr>
            <a:lvl2pPr marL="1042060" indent="-432475">
              <a:lnSpc>
                <a:spcPct val="100000"/>
              </a:lnSpc>
              <a:buChar char="–"/>
              <a:defRPr sz="4200"/>
            </a:lvl2pPr>
            <a:lvl3pPr marL="1619209" indent="-400039">
              <a:lnSpc>
                <a:spcPct val="100000"/>
              </a:lnSpc>
              <a:defRPr sz="4200"/>
            </a:lvl3pPr>
            <a:lvl4pPr marL="2321111" indent="-492356">
              <a:lnSpc>
                <a:spcPct val="100000"/>
              </a:lnSpc>
              <a:buChar char="–"/>
              <a:defRPr sz="4200"/>
            </a:lvl4pPr>
            <a:lvl5pPr marL="2930695" indent="-492356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8" name="Текст 3"/>
          <p:cNvSpPr>
            <a:spLocks noGrp="1"/>
          </p:cNvSpPr>
          <p:nvPr>
            <p:ph type="body" sz="half" idx="13"/>
          </p:nvPr>
        </p:nvSpPr>
        <p:spPr>
          <a:xfrm>
            <a:off x="609604" y="1435103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pPr>
            <a:endParaRPr/>
          </a:p>
        </p:txBody>
      </p:sp>
      <p:sp>
        <p:nvSpPr>
          <p:cNvPr id="81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4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27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2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9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1pPr>
            <a:lvl2pPr marL="0" indent="609584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2pPr>
            <a:lvl3pPr marL="0" indent="1219169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3pPr>
            <a:lvl4pPr marL="0" indent="1828754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4pPr>
            <a:lvl5pPr marL="0" indent="2438338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02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3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457189" indent="-457189">
              <a:lnSpc>
                <a:spcPct val="100000"/>
              </a:lnSpc>
              <a:defRPr sz="4200"/>
            </a:lvl1pPr>
            <a:lvl2pPr marL="1042060" indent="-432475">
              <a:lnSpc>
                <a:spcPct val="100000"/>
              </a:lnSpc>
              <a:buChar char="–"/>
              <a:defRPr sz="4200"/>
            </a:lvl2pPr>
            <a:lvl3pPr marL="1619209" indent="-400039">
              <a:lnSpc>
                <a:spcPct val="100000"/>
              </a:lnSpc>
              <a:defRPr sz="4200"/>
            </a:lvl3pPr>
            <a:lvl4pPr marL="2321111" indent="-492356">
              <a:lnSpc>
                <a:spcPct val="100000"/>
              </a:lnSpc>
              <a:buChar char="–"/>
              <a:defRPr sz="4200"/>
            </a:lvl4pPr>
            <a:lvl5pPr marL="2930695" indent="-492356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53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4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>
            <a:lvl1pPr marL="457189" indent="-457189">
              <a:lnSpc>
                <a:spcPct val="100000"/>
              </a:lnSpc>
              <a:defRPr sz="4200"/>
            </a:lvl1pPr>
            <a:lvl2pPr marL="1042060" indent="-432475">
              <a:lnSpc>
                <a:spcPct val="100000"/>
              </a:lnSpc>
              <a:buChar char="–"/>
              <a:defRPr sz="4200"/>
            </a:lvl2pPr>
            <a:lvl3pPr marL="1619209" indent="-400039">
              <a:lnSpc>
                <a:spcPct val="100000"/>
              </a:lnSpc>
              <a:defRPr sz="4200"/>
            </a:lvl3pPr>
            <a:lvl4pPr marL="2321111" indent="-492356">
              <a:lnSpc>
                <a:spcPct val="100000"/>
              </a:lnSpc>
              <a:buChar char="–"/>
              <a:defRPr sz="4200"/>
            </a:lvl4pPr>
            <a:lvl5pPr marL="2930695" indent="-492356">
              <a:lnSpc>
                <a:spcPct val="100000"/>
              </a:lnSpc>
              <a:buChar char="»"/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40135" y="6372544"/>
            <a:ext cx="342266" cy="33274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4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68961" cy="114348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65138" y="6372544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0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65138" y="6372544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7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1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8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52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5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9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43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0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7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90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2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289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3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2" name="Текст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93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41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9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5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9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6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6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85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9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5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78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1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98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4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1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0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0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42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0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76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03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0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34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04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4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50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5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9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5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3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 defTabSz="685800">
              <a:defRPr sz="4500"/>
            </a:lvl1pPr>
          </a:lstStyle>
          <a:p>
            <a:r>
              <a:t>Текст заголовка</a:t>
            </a:r>
          </a:p>
        </p:txBody>
      </p:sp>
      <p:sp>
        <p:nvSpPr>
          <p:cNvPr id="106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 defTabSz="685800">
              <a:spcBef>
                <a:spcPts val="700"/>
              </a:spcBef>
              <a:buSzTx/>
              <a:buFontTx/>
              <a:buNone/>
              <a:defRPr sz="18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0" indent="342900" algn="ctr" defTabSz="685800">
              <a:spcBef>
                <a:spcPts val="700"/>
              </a:spcBef>
              <a:buSzTx/>
              <a:buFontTx/>
              <a:buNone/>
              <a:defRPr sz="18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0" indent="685800" algn="ctr" defTabSz="685800">
              <a:spcBef>
                <a:spcPts val="700"/>
              </a:spcBef>
              <a:buSzTx/>
              <a:buFontTx/>
              <a:buNone/>
              <a:defRPr sz="18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0" indent="1028700" algn="ctr" defTabSz="685800">
              <a:spcBef>
                <a:spcPts val="700"/>
              </a:spcBef>
              <a:buSzTx/>
              <a:buFontTx/>
              <a:buNone/>
              <a:defRPr sz="18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0" indent="1371600" algn="ctr" defTabSz="685800">
              <a:spcBef>
                <a:spcPts val="700"/>
              </a:spcBef>
              <a:buSzTx/>
              <a:buFontTx/>
              <a:buNone/>
              <a:defRPr sz="18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6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07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542925" indent="-200025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925830" indent="-24003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13056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16485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0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 defTabSz="685800">
              <a:defRPr sz="4500"/>
            </a:lvl1pPr>
          </a:lstStyle>
          <a:p>
            <a:r>
              <a:t>Текст заголовка</a:t>
            </a:r>
          </a:p>
        </p:txBody>
      </p:sp>
      <p:sp>
        <p:nvSpPr>
          <p:cNvPr id="10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0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09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542925" indent="-200025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925830" indent="-24003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13056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16485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9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10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05" name="Текст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 defTabSz="685800">
              <a:spcBef>
                <a:spcPts val="700"/>
              </a:spcBef>
              <a:buSzTx/>
              <a:buFontTx/>
              <a:buNone/>
              <a:defRPr sz="1800" b="1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pPr>
            <a:endParaRPr/>
          </a:p>
        </p:txBody>
      </p:sp>
      <p:sp>
        <p:nvSpPr>
          <p:cNvPr id="110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5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1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9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685800"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12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4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538842" indent="-195942" defTabSz="685800">
              <a:spcBef>
                <a:spcPts val="700"/>
              </a:spcBef>
              <a:defRPr sz="24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914400" indent="-228600" defTabSz="685800">
              <a:spcBef>
                <a:spcPts val="700"/>
              </a:spcBef>
              <a:defRPr sz="24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1303019" indent="-274319" defTabSz="685800">
              <a:spcBef>
                <a:spcPts val="700"/>
              </a:spcBef>
              <a:defRPr sz="24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1645920" indent="-274320" defTabSz="685800">
              <a:spcBef>
                <a:spcPts val="700"/>
              </a:spcBef>
              <a:defRPr sz="24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30" name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pPr>
            <a:endParaRPr/>
          </a:p>
        </p:txBody>
      </p:sp>
      <p:sp>
        <p:nvSpPr>
          <p:cNvPr id="11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19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685800"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139" name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2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30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149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542925" indent="-200025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925830" indent="-24003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13056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16485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85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15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  <a:lvl2pPr marL="542925" indent="-200025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2pPr>
            <a:lvl3pPr marL="925830" indent="-240030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3pPr>
            <a:lvl4pPr marL="13056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4pPr>
            <a:lvl5pPr marL="1648557" indent="-276957" defTabSz="685800">
              <a:spcBef>
                <a:spcPts val="700"/>
              </a:spcBef>
              <a:defRPr sz="21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2523" y="6423344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rebuchet MS Обычный"/>
                <a:ea typeface="Trebuchet MS Обычный"/>
                <a:cs typeface="Trebuchet MS Обычный"/>
                <a:sym typeface="Trebuchet MS Обычный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9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1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309563"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16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309563"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9563"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9563"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9563"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9563"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72125" y="6540500"/>
            <a:ext cx="241403" cy="2413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309563">
              <a:defRPr sz="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4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17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6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85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8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2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19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64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0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2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4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2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5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10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23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23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9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247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2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94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26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3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7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7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2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8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6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9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9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5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0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0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02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1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12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3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7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2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2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07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3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37" name="Текст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33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3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46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4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9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5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6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6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6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17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37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19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8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8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3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9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8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01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1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6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2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7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3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43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3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43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5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44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4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4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0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55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5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1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6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6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55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1122362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47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82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8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49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9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0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0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34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0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1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9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1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3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4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53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53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8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154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4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45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54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5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3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6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4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6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 defTabSz="685800">
              <a:defRPr sz="4500"/>
            </a:lvl1pPr>
          </a:lstStyle>
          <a:p>
            <a:r>
              <a:t>Текст заголовка</a:t>
            </a:r>
          </a:p>
        </p:txBody>
      </p:sp>
      <p:sp>
        <p:nvSpPr>
          <p:cNvPr id="157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 defTabSz="685800">
              <a:spcBef>
                <a:spcPts val="700"/>
              </a:spcBef>
              <a:buSzTx/>
              <a:buFontTx/>
              <a:buNone/>
              <a:defRPr sz="1800"/>
            </a:lvl1pPr>
            <a:lvl2pPr marL="0" indent="342900" algn="ctr" defTabSz="685800">
              <a:spcBef>
                <a:spcPts val="700"/>
              </a:spcBef>
              <a:buSzTx/>
              <a:buFontTx/>
              <a:buNone/>
              <a:defRPr sz="1800"/>
            </a:lvl2pPr>
            <a:lvl3pPr marL="0" indent="685800" algn="ctr" defTabSz="685800">
              <a:spcBef>
                <a:spcPts val="700"/>
              </a:spcBef>
              <a:buSzTx/>
              <a:buFontTx/>
              <a:buNone/>
              <a:defRPr sz="1800"/>
            </a:lvl3pPr>
            <a:lvl4pPr marL="0" indent="1028700" algn="ctr" defTabSz="685800">
              <a:spcBef>
                <a:spcPts val="700"/>
              </a:spcBef>
              <a:buSzTx/>
              <a:buFontTx/>
              <a:buNone/>
              <a:defRPr sz="1800"/>
            </a:lvl4pPr>
            <a:lvl5pPr marL="0" indent="1371600" algn="ctr" defTabSz="685800">
              <a:spcBef>
                <a:spcPts val="700"/>
              </a:spcBef>
              <a:buSzTx/>
              <a:buFont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7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0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58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/>
            </a:lvl1pPr>
            <a:lvl2pPr marL="542925" indent="-200025" defTabSz="685800">
              <a:spcBef>
                <a:spcPts val="700"/>
              </a:spcBef>
              <a:defRPr sz="2100"/>
            </a:lvl2pPr>
            <a:lvl3pPr marL="925830" indent="-240030" defTabSz="685800">
              <a:spcBef>
                <a:spcPts val="700"/>
              </a:spcBef>
              <a:defRPr sz="2100"/>
            </a:lvl3pPr>
            <a:lvl4pPr marL="1305657" indent="-276957" defTabSz="685800">
              <a:spcBef>
                <a:spcPts val="700"/>
              </a:spcBef>
              <a:defRPr sz="2100"/>
            </a:lvl4pPr>
            <a:lvl5pPr marL="1648557" indent="-276957" defTabSz="685800">
              <a:spcBef>
                <a:spcPts val="700"/>
              </a:spcBef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 defTabSz="685800">
              <a:defRPr sz="4500"/>
            </a:lvl1pPr>
          </a:lstStyle>
          <a:p>
            <a:r>
              <a:t>Текст заголовка</a:t>
            </a:r>
          </a:p>
        </p:txBody>
      </p:sp>
      <p:sp>
        <p:nvSpPr>
          <p:cNvPr id="159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3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59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/>
            </a:lvl1pPr>
            <a:lvl2pPr marL="542925" indent="-200025" defTabSz="685800">
              <a:spcBef>
                <a:spcPts val="700"/>
              </a:spcBef>
              <a:defRPr sz="2100"/>
            </a:lvl2pPr>
            <a:lvl3pPr marL="925830" indent="-240030" defTabSz="685800">
              <a:spcBef>
                <a:spcPts val="700"/>
              </a:spcBef>
              <a:defRPr sz="2100"/>
            </a:lvl3pPr>
            <a:lvl4pPr marL="1305657" indent="-276957" defTabSz="685800">
              <a:spcBef>
                <a:spcPts val="700"/>
              </a:spcBef>
              <a:defRPr sz="2100"/>
            </a:lvl4pPr>
            <a:lvl5pPr marL="1648557" indent="-276957" defTabSz="685800">
              <a:spcBef>
                <a:spcPts val="700"/>
              </a:spcBef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0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7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601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60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800" b="1"/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800" b="1"/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800" b="1"/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800" b="1"/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8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09" name="Текст 4"/>
          <p:cNvSpPr>
            <a:spLocks noGrp="1"/>
          </p:cNvSpPr>
          <p:nvPr>
            <p:ph type="body" sz="quarter" idx="13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 defTabSz="685800">
              <a:spcBef>
                <a:spcPts val="700"/>
              </a:spcBef>
              <a:buSzTx/>
              <a:buFontTx/>
              <a:buNone/>
              <a:defRPr sz="1800" b="1"/>
            </a:pPr>
            <a:endParaRPr/>
          </a:p>
        </p:txBody>
      </p:sp>
      <p:sp>
        <p:nvSpPr>
          <p:cNvPr id="16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24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9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61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19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6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685800"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63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400"/>
            </a:lvl1pPr>
            <a:lvl2pPr marL="538842" indent="-195942" defTabSz="685800">
              <a:spcBef>
                <a:spcPts val="700"/>
              </a:spcBef>
              <a:defRPr sz="2400"/>
            </a:lvl2pPr>
            <a:lvl3pPr marL="914400" indent="-228600" defTabSz="685800">
              <a:spcBef>
                <a:spcPts val="700"/>
              </a:spcBef>
              <a:defRPr sz="2400"/>
            </a:lvl3pPr>
            <a:lvl4pPr marL="1303019" indent="-274319" defTabSz="685800">
              <a:spcBef>
                <a:spcPts val="700"/>
              </a:spcBef>
              <a:defRPr sz="2400"/>
            </a:lvl4pPr>
            <a:lvl5pPr marL="1645920" indent="-274320" defTabSz="685800">
              <a:spcBef>
                <a:spcPts val="700"/>
              </a:spcBef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34" name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700"/>
              </a:spcBef>
              <a:buSzTx/>
              <a:buFontTx/>
              <a:buNone/>
              <a:defRPr sz="1200"/>
            </a:pPr>
            <a:endParaRPr/>
          </a:p>
        </p:txBody>
      </p:sp>
      <p:sp>
        <p:nvSpPr>
          <p:cNvPr id="16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91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685800">
              <a:defRPr sz="2400"/>
            </a:lvl1pPr>
          </a:lstStyle>
          <a:p>
            <a:r>
              <a:t>Текст заголовка</a:t>
            </a:r>
          </a:p>
        </p:txBody>
      </p:sp>
      <p:sp>
        <p:nvSpPr>
          <p:cNvPr id="1643" name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700"/>
              </a:spcBef>
              <a:buSzTx/>
              <a:buFontTx/>
              <a:buNone/>
              <a:defRPr sz="1200"/>
            </a:lvl1pPr>
            <a:lvl2pPr marL="0" indent="342900" defTabSz="685800">
              <a:spcBef>
                <a:spcPts val="700"/>
              </a:spcBef>
              <a:buSzTx/>
              <a:buFontTx/>
              <a:buNone/>
              <a:defRPr sz="1200"/>
            </a:lvl2pPr>
            <a:lvl3pPr marL="0" indent="685800" defTabSz="685800">
              <a:spcBef>
                <a:spcPts val="700"/>
              </a:spcBef>
              <a:buSzTx/>
              <a:buFontTx/>
              <a:buNone/>
              <a:defRPr sz="1200"/>
            </a:lvl3pPr>
            <a:lvl4pPr marL="0" indent="1028700" defTabSz="685800">
              <a:spcBef>
                <a:spcPts val="700"/>
              </a:spcBef>
              <a:buSzTx/>
              <a:buFontTx/>
              <a:buNone/>
              <a:defRPr sz="1200"/>
            </a:lvl4pPr>
            <a:lvl5pPr marL="0" indent="1371600" defTabSz="685800">
              <a:spcBef>
                <a:spcPts val="700"/>
              </a:spcBef>
              <a:buSzTx/>
              <a:buFontTx/>
              <a:buNone/>
              <a:defRPr sz="1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4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65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/>
            </a:lvl1pPr>
            <a:lvl2pPr marL="542925" indent="-200025" defTabSz="685800">
              <a:spcBef>
                <a:spcPts val="700"/>
              </a:spcBef>
              <a:defRPr sz="2100"/>
            </a:lvl2pPr>
            <a:lvl3pPr marL="925830" indent="-240030" defTabSz="685800">
              <a:spcBef>
                <a:spcPts val="700"/>
              </a:spcBef>
              <a:defRPr sz="2100"/>
            </a:lvl3pPr>
            <a:lvl4pPr marL="1305657" indent="-276957" defTabSz="685800">
              <a:spcBef>
                <a:spcPts val="700"/>
              </a:spcBef>
              <a:defRPr sz="2100"/>
            </a:lvl4pPr>
            <a:lvl5pPr marL="1648557" indent="-276957" defTabSz="685800">
              <a:spcBef>
                <a:spcPts val="700"/>
              </a:spcBef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5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00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1" cy="5811838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66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1" cy="5811838"/>
          </a:xfrm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2100"/>
            </a:lvl1pPr>
            <a:lvl2pPr marL="542925" indent="-200025" defTabSz="685800">
              <a:spcBef>
                <a:spcPts val="700"/>
              </a:spcBef>
              <a:defRPr sz="2100"/>
            </a:lvl2pPr>
            <a:lvl3pPr marL="925830" indent="-240030" defTabSz="685800">
              <a:spcBef>
                <a:spcPts val="700"/>
              </a:spcBef>
              <a:defRPr sz="2100"/>
            </a:lvl3pPr>
            <a:lvl4pPr marL="1305657" indent="-276957" defTabSz="685800">
              <a:spcBef>
                <a:spcPts val="700"/>
              </a:spcBef>
              <a:defRPr sz="2100"/>
            </a:lvl4pPr>
            <a:lvl5pPr marL="1648557" indent="-276957" defTabSz="685800">
              <a:spcBef>
                <a:spcPts val="700"/>
              </a:spcBef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6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63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68961" cy="1143481"/>
          </a:xfrm>
          <a:prstGeom prst="rect">
            <a:avLst/>
          </a:prstGeom>
        </p:spPr>
        <p:txBody>
          <a:bodyPr/>
          <a:lstStyle>
            <a:lvl1pPr defTabSz="685800">
              <a:defRPr sz="3300"/>
            </a:lvl1pPr>
          </a:lstStyle>
          <a:p>
            <a:r>
              <a:t>Текст заголовка</a:t>
            </a:r>
          </a:p>
        </p:txBody>
      </p:sp>
      <p:sp>
        <p:nvSpPr>
          <p:cNvPr id="16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2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>
            <a:lvl1pPr defTabSz="685800">
              <a:defRPr sz="2600"/>
            </a:lvl1pPr>
          </a:lstStyle>
          <a:p>
            <a:r>
              <a:t>Текст заголовка</a:t>
            </a:r>
          </a:p>
        </p:txBody>
      </p:sp>
      <p:sp>
        <p:nvSpPr>
          <p:cNvPr id="1679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 defTabSz="685800">
              <a:spcBef>
                <a:spcPts val="700"/>
              </a:spcBef>
              <a:defRPr sz="1600"/>
            </a:lvl1pPr>
            <a:lvl2pPr marL="514350" indent="-171450" defTabSz="685800">
              <a:spcBef>
                <a:spcPts val="700"/>
              </a:spcBef>
              <a:defRPr sz="1600"/>
            </a:lvl2pPr>
            <a:lvl3pPr marL="857250" indent="-171450" defTabSz="685800">
              <a:spcBef>
                <a:spcPts val="700"/>
              </a:spcBef>
              <a:defRPr sz="1600"/>
            </a:lvl3pPr>
            <a:lvl4pPr marL="1200150" indent="-171450" defTabSz="685800">
              <a:spcBef>
                <a:spcPts val="700"/>
              </a:spcBef>
              <a:defRPr sz="1600"/>
            </a:lvl4pPr>
            <a:lvl5pPr marL="1543050" indent="-171450" defTabSz="685800">
              <a:spcBef>
                <a:spcPts val="700"/>
              </a:spcBef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8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129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4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88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8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92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26"/>
            <a:ext cx="10363201" cy="1470027"/>
          </a:xfrm>
          <a:prstGeom prst="rect">
            <a:avLst/>
          </a:prstGeom>
        </p:spPr>
        <p:txBody>
          <a:bodyPr lIns="121918" tIns="121918" rIns="121918" bIns="121918"/>
          <a:lstStyle>
            <a:lvl1pPr algn="ctr" defTabSz="1219200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9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 lIns="121918" tIns="121918" rIns="121918" bIns="121918"/>
          <a:lstStyle>
            <a:lvl1pPr marL="0" indent="0" algn="ctr" defTabSz="1219200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1pPr>
            <a:lvl2pPr marL="0" indent="0" algn="ctr" defTabSz="1219200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2pPr>
            <a:lvl3pPr marL="0" indent="0" algn="ctr" defTabSz="1219200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3pPr>
            <a:lvl4pPr marL="0" indent="0" algn="ctr" defTabSz="1219200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4pPr>
            <a:lvl5pPr marL="0" indent="0" algn="ctr" defTabSz="1219200">
              <a:lnSpc>
                <a:spcPct val="100000"/>
              </a:lnSpc>
              <a:buSzTx/>
              <a:buFontTx/>
              <a:buNone/>
              <a:defRPr sz="42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9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1589" y="6277297"/>
            <a:ext cx="510812" cy="523239"/>
          </a:xfrm>
          <a:prstGeom prst="rect">
            <a:avLst/>
          </a:prstGeom>
        </p:spPr>
        <p:txBody>
          <a:bodyPr lIns="121918" tIns="121918" rIns="121918" bIns="121918"/>
          <a:lstStyle>
            <a:lvl1pPr>
              <a:defRPr sz="1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18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44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4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9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9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2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7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l’icône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70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3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1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8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13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5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2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83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4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7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68961" cy="114348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31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32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93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9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2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4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00000"/>
              </a:lnSpc>
              <a:spcBef>
                <a:spcPts val="600"/>
              </a:spcBef>
              <a:buFontTx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78" y="1535113"/>
            <a:ext cx="5389034" cy="639764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8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7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10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14" y="273050"/>
            <a:ext cx="4011084" cy="11620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1" name="Текст 3"/>
          <p:cNvSpPr>
            <a:spLocks noGrp="1"/>
          </p:cNvSpPr>
          <p:nvPr>
            <p:ph type="body" sz="half" idx="13"/>
          </p:nvPr>
        </p:nvSpPr>
        <p:spPr>
          <a:xfrm>
            <a:off x="609613" y="1435104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37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90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44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92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0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5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40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0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40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61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25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1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3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7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3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9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4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Char char="–"/>
            </a:lvl2pPr>
            <a:lvl3pPr>
              <a:lnSpc>
                <a:spcPct val="100000"/>
              </a:lnSpc>
              <a:spcBef>
                <a:spcPts val="600"/>
              </a:spcBef>
            </a:lvl3pPr>
            <a:lvl4pPr>
              <a:lnSpc>
                <a:spcPct val="100000"/>
              </a:lnSpc>
              <a:spcBef>
                <a:spcPts val="600"/>
              </a:spcBef>
              <a:buChar char="–"/>
            </a:lvl4pPr>
            <a:lvl5pPr>
              <a:lnSpc>
                <a:spcPct val="100000"/>
              </a:lnSpc>
              <a:spcBef>
                <a:spcPts val="600"/>
              </a:spcBef>
              <a:buChar char="»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177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5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5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5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7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6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38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7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0" name="Текст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28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4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89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009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99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3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8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39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0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defRPr sz="3200"/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219200" indent="-304800">
              <a:lnSpc>
                <a:spcPct val="100000"/>
              </a:lnSpc>
              <a:spcBef>
                <a:spcPts val="700"/>
              </a:spcBef>
              <a:defRPr sz="3200"/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99666" y="6404294"/>
            <a:ext cx="282734" cy="26924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3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68961" cy="114348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318418" y="6404293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0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32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2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966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3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6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4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3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5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00000"/>
              </a:lnSpc>
              <a:spcBef>
                <a:spcPts val="600"/>
              </a:spcBef>
              <a:buFontTx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32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2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78" y="1535113"/>
            <a:ext cx="5389034" cy="639764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5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5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24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14" y="273050"/>
            <a:ext cx="4011084" cy="11620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8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7" name="Текст 3"/>
          <p:cNvSpPr>
            <a:spLocks noGrp="1"/>
          </p:cNvSpPr>
          <p:nvPr>
            <p:ph type="body" sz="half" idx="13"/>
          </p:nvPr>
        </p:nvSpPr>
        <p:spPr>
          <a:xfrm>
            <a:off x="609613" y="1435104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911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96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9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44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4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0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51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40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1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40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5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309563">
              <a:lnSpc>
                <a:spcPct val="100000"/>
              </a:lnSpc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2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72124" y="6540500"/>
            <a:ext cx="241403" cy="2413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309563">
              <a:defRPr sz="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6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14400" y="2130432"/>
            <a:ext cx="10363200" cy="14700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3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3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147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4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3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000" b="1" cap="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5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3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60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100000"/>
              </a:lnSpc>
              <a:spcBef>
                <a:spcPts val="600"/>
              </a:spcBef>
              <a:buFontTx/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100000"/>
              </a:lnSpc>
              <a:spcBef>
                <a:spcPts val="600"/>
              </a:spcBef>
              <a:buFontTx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100000"/>
              </a:lnSpc>
              <a:spcBef>
                <a:spcPts val="600"/>
              </a:spcBef>
              <a:buFontTx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6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9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70" name="Текст 4"/>
          <p:cNvSpPr>
            <a:spLocks noGrp="1"/>
          </p:cNvSpPr>
          <p:nvPr>
            <p:ph type="body" sz="quarter" idx="13"/>
          </p:nvPr>
        </p:nvSpPr>
        <p:spPr>
          <a:xfrm>
            <a:off x="6193378" y="1535113"/>
            <a:ext cx="5389034" cy="639764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88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7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20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56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14" y="273050"/>
            <a:ext cx="4011084" cy="116205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9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766733" y="273057"/>
            <a:ext cx="6815667" cy="585311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5" name="Текст 3"/>
          <p:cNvSpPr>
            <a:spLocks noGrp="1"/>
          </p:cNvSpPr>
          <p:nvPr>
            <p:ph type="body" sz="half" idx="13"/>
          </p:nvPr>
        </p:nvSpPr>
        <p:spPr>
          <a:xfrm>
            <a:off x="609613" y="1435104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5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2389716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04" name="Рисунок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44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7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1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63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39200" y="274640"/>
            <a:ext cx="2743200" cy="585152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2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274640"/>
            <a:ext cx="8026400" cy="58515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lnSpc>
                <a:spcPct val="100000"/>
              </a:lnSpc>
              <a:spcBef>
                <a:spcPts val="700"/>
              </a:spcBef>
              <a:buFontTx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lnSpc>
                <a:spcPct val="100000"/>
              </a:lnSpc>
              <a:spcBef>
                <a:spcPts val="700"/>
              </a:spcBef>
              <a:buFontTx/>
              <a:buChar char="–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lnSpc>
                <a:spcPct val="100000"/>
              </a:lnSpc>
              <a:spcBef>
                <a:spcPts val="700"/>
              </a:spcBef>
              <a:buFontTx/>
              <a:buChar char="»"/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280492" y="6245226"/>
            <a:ext cx="301909" cy="288824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66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309563">
              <a:lnSpc>
                <a:spcPct val="100000"/>
              </a:lnSpc>
              <a:defRPr sz="4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30956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972124" y="6540500"/>
            <a:ext cx="241403" cy="2413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309563">
              <a:defRPr sz="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79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54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Exo 2 Léger"/>
                <a:ea typeface="Exo 2 Léger"/>
                <a:cs typeface="Exo 2 Léger"/>
                <a:sym typeface="Exo 2 Léger"/>
              </a:defRPr>
            </a:lvl1pPr>
            <a:lvl2pPr marL="0" indent="457200" algn="ctr">
              <a:buSzTx/>
              <a:buFontTx/>
              <a:buNone/>
              <a:defRPr sz="2400">
                <a:latin typeface="Exo 2 Léger"/>
                <a:ea typeface="Exo 2 Léger"/>
                <a:cs typeface="Exo 2 Léger"/>
                <a:sym typeface="Exo 2 Léger"/>
              </a:defRPr>
            </a:lvl2pPr>
            <a:lvl3pPr marL="0" indent="914400" algn="ctr">
              <a:buSzTx/>
              <a:buFontTx/>
              <a:buNone/>
              <a:defRPr sz="2400">
                <a:latin typeface="Exo 2 Léger"/>
                <a:ea typeface="Exo 2 Léger"/>
                <a:cs typeface="Exo 2 Léger"/>
                <a:sym typeface="Exo 2 Léger"/>
              </a:defRPr>
            </a:lvl3pPr>
            <a:lvl4pPr marL="0" indent="1371600" algn="ctr">
              <a:buSzTx/>
              <a:buFontTx/>
              <a:buNone/>
              <a:defRPr sz="2400">
                <a:latin typeface="Exo 2 Léger"/>
                <a:ea typeface="Exo 2 Léger"/>
                <a:cs typeface="Exo 2 Léger"/>
                <a:sym typeface="Exo 2 Léger"/>
              </a:defRPr>
            </a:lvl4pPr>
            <a:lvl5pPr marL="0" indent="1828800" algn="ctr">
              <a:buSzTx/>
              <a:buFontTx/>
              <a:buNone/>
              <a:defRPr sz="2400"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24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55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Exo 2 Léger"/>
                <a:ea typeface="Exo 2 Léger"/>
                <a:cs typeface="Exo 2 Léger"/>
                <a:sym typeface="Exo 2 Léger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Exo 2 Léger"/>
                <a:ea typeface="Exo 2 Léger"/>
                <a:cs typeface="Exo 2 Léger"/>
                <a:sym typeface="Exo 2 Léger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Exo 2 Léger"/>
                <a:ea typeface="Exo 2 Léger"/>
                <a:cs typeface="Exo 2 Léger"/>
                <a:sym typeface="Exo 2 Léger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Exo 2 Léger"/>
                <a:ea typeface="Exo 2 Léger"/>
                <a:cs typeface="Exo 2 Léger"/>
                <a:sym typeface="Exo 2 Léger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0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68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  <a:lvl2pPr>
              <a:defRPr>
                <a:latin typeface="Exo 2 Léger"/>
                <a:ea typeface="Exo 2 Léger"/>
                <a:cs typeface="Exo 2 Léger"/>
                <a:sym typeface="Exo 2 Léger"/>
              </a:defRPr>
            </a:lvl2pPr>
            <a:lvl3pPr>
              <a:defRPr>
                <a:latin typeface="Exo 2 Léger"/>
                <a:ea typeface="Exo 2 Léger"/>
                <a:cs typeface="Exo 2 Léger"/>
                <a:sym typeface="Exo 2 Léger"/>
              </a:defRPr>
            </a:lvl3pPr>
            <a:lvl4pPr>
              <a:defRPr>
                <a:latin typeface="Exo 2 Léger"/>
                <a:ea typeface="Exo 2 Léger"/>
                <a:cs typeface="Exo 2 Léger"/>
                <a:sym typeface="Exo 2 Léger"/>
              </a:defRPr>
            </a:lvl4pPr>
            <a:lvl5pPr>
              <a:defRPr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6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2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lvl1pPr>
            <a:lvl2pPr marL="0" indent="45720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lvl2pPr>
            <a:lvl3pPr marL="0" indent="91440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lvl3pPr>
            <a:lvl4pPr marL="0" indent="137160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lvl4pPr>
            <a:lvl5pPr marL="0" indent="182880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8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Exo 2 Léger"/>
                <a:ea typeface="Exo 2 Léger"/>
                <a:cs typeface="Exo 2 Léger"/>
                <a:sym typeface="Exo 2 Léger"/>
              </a:defRPr>
            </a:pPr>
            <a:endParaRPr/>
          </a:p>
        </p:txBody>
      </p:sp>
      <p:sp>
        <p:nvSpPr>
          <p:cNvPr id="57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36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1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60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Exo 2 Léger"/>
                <a:ea typeface="Exo 2 Léger"/>
                <a:cs typeface="Exo 2 Léger"/>
                <a:sym typeface="Exo 2 Léger"/>
              </a:defRPr>
            </a:lvl1pPr>
            <a:lvl2pPr marL="718457" indent="-261257">
              <a:defRPr sz="3200">
                <a:latin typeface="Exo 2 Léger"/>
                <a:ea typeface="Exo 2 Léger"/>
                <a:cs typeface="Exo 2 Léger"/>
                <a:sym typeface="Exo 2 Léger"/>
              </a:defRPr>
            </a:lvl2pPr>
            <a:lvl3pPr marL="1219200" indent="-304800">
              <a:defRPr sz="3200">
                <a:latin typeface="Exo 2 Léger"/>
                <a:ea typeface="Exo 2 Léger"/>
                <a:cs typeface="Exo 2 Léger"/>
                <a:sym typeface="Exo 2 Léger"/>
              </a:defRPr>
            </a:lvl3pPr>
            <a:lvl4pPr marL="1737360" indent="-365760">
              <a:defRPr sz="3200">
                <a:latin typeface="Exo 2 Léger"/>
                <a:ea typeface="Exo 2 Léger"/>
                <a:cs typeface="Exo 2 Léger"/>
                <a:sym typeface="Exo 2 Léger"/>
              </a:defRPr>
            </a:lvl4pPr>
            <a:lvl5pPr marL="2194560" indent="-365760">
              <a:defRPr sz="3200"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03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pPr>
            <a:endParaRPr/>
          </a:p>
        </p:txBody>
      </p:sp>
      <p:sp>
        <p:nvSpPr>
          <p:cNvPr id="6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77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612" name="Espace réservé pour une image 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lvl1pPr>
            <a:lvl2pPr marL="0" indent="45720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lvl2pPr>
            <a:lvl3pPr marL="0" indent="91440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lvl3pPr>
            <a:lvl4pPr marL="0" indent="137160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lvl4pPr>
            <a:lvl5pPr marL="0" indent="1828800">
              <a:buSzTx/>
              <a:buFontTx/>
              <a:buNone/>
              <a:defRPr sz="1600"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5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22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  <a:lvl2pPr>
              <a:defRPr>
                <a:latin typeface="Exo 2 Léger"/>
                <a:ea typeface="Exo 2 Léger"/>
                <a:cs typeface="Exo 2 Léger"/>
                <a:sym typeface="Exo 2 Léger"/>
              </a:defRPr>
            </a:lvl2pPr>
            <a:lvl3pPr>
              <a:defRPr>
                <a:latin typeface="Exo 2 Léger"/>
                <a:ea typeface="Exo 2 Léger"/>
                <a:cs typeface="Exo 2 Léger"/>
                <a:sym typeface="Exo 2 Léger"/>
              </a:defRPr>
            </a:lvl3pPr>
            <a:lvl4pPr>
              <a:defRPr>
                <a:latin typeface="Exo 2 Léger"/>
                <a:ea typeface="Exo 2 Léger"/>
                <a:cs typeface="Exo 2 Léger"/>
                <a:sym typeface="Exo 2 Léger"/>
              </a:defRPr>
            </a:lvl4pPr>
            <a:lvl5pPr>
              <a:defRPr>
                <a:latin typeface="Exo 2 Léger"/>
                <a:ea typeface="Exo 2 Léger"/>
                <a:cs typeface="Exo 2 Léger"/>
                <a:sym typeface="Exo 2 Léger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>
              <a:defRPr>
                <a:latin typeface="Exo 2 Léger"/>
                <a:ea typeface="Exo 2 Léger"/>
                <a:cs typeface="Exo 2 Léger"/>
                <a:sym typeface="Exo 2 Lég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97.xml"/><Relationship Id="rId84" Type="http://schemas.openxmlformats.org/officeDocument/2006/relationships/slideLayout" Target="../slideLayouts/slideLayout118.xml"/><Relationship Id="rId138" Type="http://schemas.openxmlformats.org/officeDocument/2006/relationships/slideLayout" Target="../slideLayouts/slideLayout172.xml"/><Relationship Id="rId159" Type="http://schemas.openxmlformats.org/officeDocument/2006/relationships/slideLayout" Target="../slideLayouts/slideLayout193.xml"/><Relationship Id="rId170" Type="http://schemas.openxmlformats.org/officeDocument/2006/relationships/slideLayout" Target="../slideLayouts/slideLayout204.xml"/><Relationship Id="rId107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108.xml"/><Relationship Id="rId128" Type="http://schemas.openxmlformats.org/officeDocument/2006/relationships/slideLayout" Target="../slideLayouts/slideLayout162.xml"/><Relationship Id="rId149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39.xml"/><Relationship Id="rId95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94.xml"/><Relationship Id="rId181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98.xml"/><Relationship Id="rId118" Type="http://schemas.openxmlformats.org/officeDocument/2006/relationships/slideLayout" Target="../slideLayouts/slideLayout152.xml"/><Relationship Id="rId139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84.xml"/><Relationship Id="rId171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7.xml"/><Relationship Id="rId108" Type="http://schemas.openxmlformats.org/officeDocument/2006/relationships/slideLayout" Target="../slideLayouts/slideLayout142.xml"/><Relationship Id="rId129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30.xml"/><Relationship Id="rId140" Type="http://schemas.openxmlformats.org/officeDocument/2006/relationships/slideLayout" Target="../slideLayouts/slideLayout174.xml"/><Relationship Id="rId161" Type="http://schemas.openxmlformats.org/officeDocument/2006/relationships/slideLayout" Target="../slideLayouts/slideLayout195.xml"/><Relationship Id="rId182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57.xml"/><Relationship Id="rId119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20.xml"/><Relationship Id="rId130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85.xml"/><Relationship Id="rId172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109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97" Type="http://schemas.openxmlformats.org/officeDocument/2006/relationships/slideLayout" Target="../slideLayouts/slideLayout131.xml"/><Relationship Id="rId104" Type="http://schemas.openxmlformats.org/officeDocument/2006/relationships/slideLayout" Target="../slideLayouts/slideLayout138.xml"/><Relationship Id="rId120" Type="http://schemas.openxmlformats.org/officeDocument/2006/relationships/slideLayout" Target="../slideLayouts/slideLayout154.xml"/><Relationship Id="rId125" Type="http://schemas.openxmlformats.org/officeDocument/2006/relationships/slideLayout" Target="../slideLayouts/slideLayout159.xml"/><Relationship Id="rId141" Type="http://schemas.openxmlformats.org/officeDocument/2006/relationships/slideLayout" Target="../slideLayouts/slideLayout175.xml"/><Relationship Id="rId146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41.xml"/><Relationship Id="rId71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26.xml"/><Relationship Id="rId162" Type="http://schemas.openxmlformats.org/officeDocument/2006/relationships/slideLayout" Target="../slideLayouts/slideLayout196.xml"/><Relationship Id="rId183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110" Type="http://schemas.openxmlformats.org/officeDocument/2006/relationships/slideLayout" Target="../slideLayouts/slideLayout144.xml"/><Relationship Id="rId115" Type="http://schemas.openxmlformats.org/officeDocument/2006/relationships/slideLayout" Target="../slideLayouts/slideLayout149.xml"/><Relationship Id="rId131" Type="http://schemas.openxmlformats.org/officeDocument/2006/relationships/slideLayout" Target="../slideLayouts/slideLayout165.xml"/><Relationship Id="rId136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212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52" Type="http://schemas.openxmlformats.org/officeDocument/2006/relationships/slideLayout" Target="../slideLayouts/slideLayout186.xml"/><Relationship Id="rId173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90.xml"/><Relationship Id="rId77" Type="http://schemas.openxmlformats.org/officeDocument/2006/relationships/slideLayout" Target="../slideLayouts/slideLayout111.xml"/><Relationship Id="rId100" Type="http://schemas.openxmlformats.org/officeDocument/2006/relationships/slideLayout" Target="../slideLayouts/slideLayout134.xml"/><Relationship Id="rId105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60.xml"/><Relationship Id="rId147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27.xml"/><Relationship Id="rId98" Type="http://schemas.openxmlformats.org/officeDocument/2006/relationships/slideLayout" Target="../slideLayouts/slideLayout132.xml"/><Relationship Id="rId121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97.xml"/><Relationship Id="rId184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101.xml"/><Relationship Id="rId116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71.xml"/><Relationship Id="rId15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17.xml"/><Relationship Id="rId88" Type="http://schemas.openxmlformats.org/officeDocument/2006/relationships/slideLayout" Target="../slideLayouts/slideLayout122.xml"/><Relationship Id="rId111" Type="http://schemas.openxmlformats.org/officeDocument/2006/relationships/slideLayout" Target="../slideLayouts/slideLayout145.xml"/><Relationship Id="rId132" Type="http://schemas.openxmlformats.org/officeDocument/2006/relationships/slideLayout" Target="../slideLayouts/slideLayout166.xml"/><Relationship Id="rId153" Type="http://schemas.openxmlformats.org/officeDocument/2006/relationships/slideLayout" Target="../slideLayouts/slideLayout187.xml"/><Relationship Id="rId174" Type="http://schemas.openxmlformats.org/officeDocument/2006/relationships/slideLayout" Target="../slideLayouts/slideLayout208.xml"/><Relationship Id="rId179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91.xml"/><Relationship Id="rId106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107.xml"/><Relationship Id="rId78" Type="http://schemas.openxmlformats.org/officeDocument/2006/relationships/slideLayout" Target="../slideLayouts/slideLayout112.xml"/><Relationship Id="rId94" Type="http://schemas.openxmlformats.org/officeDocument/2006/relationships/slideLayout" Target="../slideLayouts/slideLayout128.xml"/><Relationship Id="rId99" Type="http://schemas.openxmlformats.org/officeDocument/2006/relationships/slideLayout" Target="../slideLayouts/slideLayout133.xml"/><Relationship Id="rId101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56.xml"/><Relationship Id="rId143" Type="http://schemas.openxmlformats.org/officeDocument/2006/relationships/slideLayout" Target="../slideLayouts/slideLayout177.xml"/><Relationship Id="rId148" Type="http://schemas.openxmlformats.org/officeDocument/2006/relationships/slideLayout" Target="../slideLayouts/slideLayout182.xml"/><Relationship Id="rId164" Type="http://schemas.openxmlformats.org/officeDocument/2006/relationships/slideLayout" Target="../slideLayouts/slideLayout198.xml"/><Relationship Id="rId169" Type="http://schemas.openxmlformats.org/officeDocument/2006/relationships/slideLayout" Target="../slideLayouts/slideLayout203.xml"/><Relationship Id="rId185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80" Type="http://schemas.openxmlformats.org/officeDocument/2006/relationships/slideLayout" Target="../slideLayouts/slideLayout214.xml"/><Relationship Id="rId26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23.xml"/><Relationship Id="rId112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67.xml"/><Relationship Id="rId154" Type="http://schemas.openxmlformats.org/officeDocument/2006/relationships/slideLayout" Target="../slideLayouts/slideLayout188.xml"/><Relationship Id="rId175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113.xml"/><Relationship Id="rId102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57.xml"/><Relationship Id="rId144" Type="http://schemas.openxmlformats.org/officeDocument/2006/relationships/slideLayout" Target="../slideLayouts/slideLayout178.xml"/><Relationship Id="rId90" Type="http://schemas.openxmlformats.org/officeDocument/2006/relationships/slideLayout" Target="../slideLayouts/slideLayout124.xml"/><Relationship Id="rId165" Type="http://schemas.openxmlformats.org/officeDocument/2006/relationships/slideLayout" Target="../slideLayouts/slideLayout199.xml"/><Relationship Id="rId186" Type="http://schemas.openxmlformats.org/officeDocument/2006/relationships/theme" Target="../theme/theme4.xml"/><Relationship Id="rId27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103.xml"/><Relationship Id="rId113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68.xml"/><Relationship Id="rId80" Type="http://schemas.openxmlformats.org/officeDocument/2006/relationships/slideLayout" Target="../slideLayouts/slideLayout114.xml"/><Relationship Id="rId155" Type="http://schemas.openxmlformats.org/officeDocument/2006/relationships/slideLayout" Target="../slideLayouts/slideLayout189.xml"/><Relationship Id="rId176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93.xml"/><Relationship Id="rId103" Type="http://schemas.openxmlformats.org/officeDocument/2006/relationships/slideLayout" Target="../slideLayouts/slideLayout137.xml"/><Relationship Id="rId124" Type="http://schemas.openxmlformats.org/officeDocument/2006/relationships/slideLayout" Target="../slideLayouts/slideLayout158.xml"/><Relationship Id="rId70" Type="http://schemas.openxmlformats.org/officeDocument/2006/relationships/slideLayout" Target="../slideLayouts/slideLayout104.xml"/><Relationship Id="rId91" Type="http://schemas.openxmlformats.org/officeDocument/2006/relationships/slideLayout" Target="../slideLayouts/slideLayout125.xml"/><Relationship Id="rId145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83.xml"/><Relationship Id="rId114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115.xml"/><Relationship Id="rId135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2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Exo 2 Léger" charset="0"/>
              </a:defRPr>
            </a:lvl1pPr>
          </a:lstStyle>
          <a:p>
            <a:fld id="{947FFE7B-B22D-2E47-AC61-D75430C27FF9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Exo 2 Léger" charset="0"/>
              </a:defRPr>
            </a:lvl1pPr>
          </a:lstStyle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Exo 2 Léger" charset="0"/>
              </a:defRPr>
            </a:lvl1pPr>
          </a:lstStyle>
          <a:p>
            <a:fld id="{65527C03-919D-C548-BE51-0BE7A58615DC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0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406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Exo 2 Lége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Exo 2 Lége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Exo 2 Lége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Exo 2 Lége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Exo 2 Lége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FA20A-C7DA-B14C-B4B3-CA9744FC5DD8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14/06/2020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62D1F-606E-4044-8508-67A4BE84AE98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5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E4DD4-CFD4-134B-965E-A046EB40791D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53630-0DD6-0840-AAB9-8C6D7D32D9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98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32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  <p:sldLayoutId id="2147483912" r:id="rId33"/>
    <p:sldLayoutId id="2147483913" r:id="rId34"/>
    <p:sldLayoutId id="2147483914" r:id="rId35"/>
    <p:sldLayoutId id="2147483915" r:id="rId36"/>
    <p:sldLayoutId id="2147483916" r:id="rId37"/>
    <p:sldLayoutId id="2147483917" r:id="rId38"/>
    <p:sldLayoutId id="2147483918" r:id="rId39"/>
    <p:sldLayoutId id="2147483919" r:id="rId40"/>
    <p:sldLayoutId id="2147483920" r:id="rId41"/>
    <p:sldLayoutId id="2147483921" r:id="rId42"/>
    <p:sldLayoutId id="2147483922" r:id="rId43"/>
    <p:sldLayoutId id="2147483923" r:id="rId44"/>
    <p:sldLayoutId id="2147483924" r:id="rId45"/>
    <p:sldLayoutId id="2147483925" r:id="rId46"/>
    <p:sldLayoutId id="2147483926" r:id="rId47"/>
    <p:sldLayoutId id="2147483927" r:id="rId48"/>
    <p:sldLayoutId id="2147483928" r:id="rId49"/>
    <p:sldLayoutId id="2147483929" r:id="rId50"/>
    <p:sldLayoutId id="2147483930" r:id="rId51"/>
    <p:sldLayoutId id="2147483931" r:id="rId52"/>
    <p:sldLayoutId id="2147483932" r:id="rId53"/>
    <p:sldLayoutId id="2147483933" r:id="rId54"/>
    <p:sldLayoutId id="2147483934" r:id="rId55"/>
    <p:sldLayoutId id="2147483935" r:id="rId56"/>
    <p:sldLayoutId id="2147483936" r:id="rId57"/>
    <p:sldLayoutId id="2147483938" r:id="rId58"/>
    <p:sldLayoutId id="2147483939" r:id="rId59"/>
    <p:sldLayoutId id="2147483940" r:id="rId60"/>
    <p:sldLayoutId id="2147483941" r:id="rId61"/>
    <p:sldLayoutId id="2147483942" r:id="rId62"/>
    <p:sldLayoutId id="2147483943" r:id="rId63"/>
    <p:sldLayoutId id="2147483944" r:id="rId64"/>
    <p:sldLayoutId id="2147483945" r:id="rId65"/>
    <p:sldLayoutId id="2147483946" r:id="rId66"/>
    <p:sldLayoutId id="2147483947" r:id="rId67"/>
    <p:sldLayoutId id="2147483948" r:id="rId68"/>
    <p:sldLayoutId id="2147483949" r:id="rId69"/>
    <p:sldLayoutId id="2147483950" r:id="rId70"/>
    <p:sldLayoutId id="2147483951" r:id="rId71"/>
    <p:sldLayoutId id="2147483952" r:id="rId72"/>
    <p:sldLayoutId id="2147483953" r:id="rId73"/>
    <p:sldLayoutId id="2147483954" r:id="rId74"/>
    <p:sldLayoutId id="2147483955" r:id="rId75"/>
    <p:sldLayoutId id="2147483956" r:id="rId76"/>
    <p:sldLayoutId id="2147483957" r:id="rId77"/>
    <p:sldLayoutId id="2147483958" r:id="rId78"/>
    <p:sldLayoutId id="2147483959" r:id="rId79"/>
    <p:sldLayoutId id="2147483960" r:id="rId80"/>
    <p:sldLayoutId id="2147483961" r:id="rId81"/>
    <p:sldLayoutId id="2147483962" r:id="rId82"/>
    <p:sldLayoutId id="2147483963" r:id="rId83"/>
    <p:sldLayoutId id="2147483964" r:id="rId84"/>
    <p:sldLayoutId id="2147483965" r:id="rId85"/>
    <p:sldLayoutId id="2147483966" r:id="rId86"/>
    <p:sldLayoutId id="2147483967" r:id="rId87"/>
    <p:sldLayoutId id="2147483968" r:id="rId88"/>
    <p:sldLayoutId id="2147483969" r:id="rId89"/>
    <p:sldLayoutId id="2147483970" r:id="rId90"/>
    <p:sldLayoutId id="2147483971" r:id="rId91"/>
    <p:sldLayoutId id="2147483972" r:id="rId92"/>
    <p:sldLayoutId id="2147483973" r:id="rId93"/>
    <p:sldLayoutId id="2147483974" r:id="rId94"/>
    <p:sldLayoutId id="2147483975" r:id="rId95"/>
    <p:sldLayoutId id="2147483976" r:id="rId96"/>
    <p:sldLayoutId id="2147483977" r:id="rId97"/>
    <p:sldLayoutId id="2147483978" r:id="rId98"/>
    <p:sldLayoutId id="2147483979" r:id="rId99"/>
    <p:sldLayoutId id="2147483980" r:id="rId100"/>
    <p:sldLayoutId id="2147483981" r:id="rId101"/>
    <p:sldLayoutId id="2147483982" r:id="rId102"/>
    <p:sldLayoutId id="2147483983" r:id="rId103"/>
    <p:sldLayoutId id="2147483984" r:id="rId104"/>
    <p:sldLayoutId id="2147483985" r:id="rId105"/>
    <p:sldLayoutId id="2147483986" r:id="rId106"/>
    <p:sldLayoutId id="2147483987" r:id="rId107"/>
    <p:sldLayoutId id="2147483988" r:id="rId108"/>
    <p:sldLayoutId id="2147483989" r:id="rId109"/>
    <p:sldLayoutId id="2147483990" r:id="rId110"/>
    <p:sldLayoutId id="2147483991" r:id="rId111"/>
    <p:sldLayoutId id="2147483992" r:id="rId112"/>
    <p:sldLayoutId id="2147483993" r:id="rId113"/>
    <p:sldLayoutId id="2147483994" r:id="rId114"/>
    <p:sldLayoutId id="2147483995" r:id="rId115"/>
    <p:sldLayoutId id="2147483996" r:id="rId116"/>
    <p:sldLayoutId id="2147483997" r:id="rId117"/>
    <p:sldLayoutId id="2147483998" r:id="rId118"/>
    <p:sldLayoutId id="2147483999" r:id="rId119"/>
    <p:sldLayoutId id="2147484000" r:id="rId120"/>
    <p:sldLayoutId id="2147484001" r:id="rId121"/>
    <p:sldLayoutId id="2147484002" r:id="rId122"/>
    <p:sldLayoutId id="2147484003" r:id="rId123"/>
    <p:sldLayoutId id="2147484004" r:id="rId124"/>
    <p:sldLayoutId id="2147484005" r:id="rId125"/>
    <p:sldLayoutId id="2147484006" r:id="rId126"/>
    <p:sldLayoutId id="2147484007" r:id="rId127"/>
    <p:sldLayoutId id="2147484008" r:id="rId128"/>
    <p:sldLayoutId id="2147484009" r:id="rId129"/>
    <p:sldLayoutId id="2147484010" r:id="rId130"/>
    <p:sldLayoutId id="2147484011" r:id="rId131"/>
    <p:sldLayoutId id="2147484012" r:id="rId132"/>
    <p:sldLayoutId id="2147484013" r:id="rId133"/>
    <p:sldLayoutId id="2147484014" r:id="rId134"/>
    <p:sldLayoutId id="2147484015" r:id="rId135"/>
    <p:sldLayoutId id="2147484016" r:id="rId136"/>
    <p:sldLayoutId id="2147484017" r:id="rId137"/>
    <p:sldLayoutId id="2147484018" r:id="rId138"/>
    <p:sldLayoutId id="2147484019" r:id="rId139"/>
    <p:sldLayoutId id="2147484020" r:id="rId140"/>
    <p:sldLayoutId id="2147484021" r:id="rId141"/>
    <p:sldLayoutId id="2147484022" r:id="rId142"/>
    <p:sldLayoutId id="2147484023" r:id="rId143"/>
    <p:sldLayoutId id="2147484024" r:id="rId144"/>
    <p:sldLayoutId id="2147484025" r:id="rId145"/>
    <p:sldLayoutId id="2147484026" r:id="rId146"/>
    <p:sldLayoutId id="2147484027" r:id="rId147"/>
    <p:sldLayoutId id="2147484028" r:id="rId148"/>
    <p:sldLayoutId id="2147484029" r:id="rId149"/>
    <p:sldLayoutId id="2147484030" r:id="rId150"/>
    <p:sldLayoutId id="2147484031" r:id="rId151"/>
    <p:sldLayoutId id="2147484032" r:id="rId152"/>
    <p:sldLayoutId id="2147484033" r:id="rId153"/>
    <p:sldLayoutId id="2147484034" r:id="rId154"/>
    <p:sldLayoutId id="2147484035" r:id="rId155"/>
    <p:sldLayoutId id="2147484036" r:id="rId156"/>
    <p:sldLayoutId id="2147484037" r:id="rId157"/>
    <p:sldLayoutId id="2147484038" r:id="rId158"/>
    <p:sldLayoutId id="2147484039" r:id="rId159"/>
    <p:sldLayoutId id="2147484040" r:id="rId160"/>
    <p:sldLayoutId id="2147484041" r:id="rId161"/>
    <p:sldLayoutId id="2147484042" r:id="rId162"/>
    <p:sldLayoutId id="2147484043" r:id="rId163"/>
    <p:sldLayoutId id="2147484044" r:id="rId164"/>
    <p:sldLayoutId id="2147484045" r:id="rId165"/>
    <p:sldLayoutId id="2147484046" r:id="rId166"/>
    <p:sldLayoutId id="2147484047" r:id="rId167"/>
    <p:sldLayoutId id="2147484048" r:id="rId168"/>
    <p:sldLayoutId id="2147484049" r:id="rId169"/>
    <p:sldLayoutId id="2147484050" r:id="rId170"/>
    <p:sldLayoutId id="2147484051" r:id="rId171"/>
    <p:sldLayoutId id="2147484052" r:id="rId172"/>
    <p:sldLayoutId id="2147484053" r:id="rId173"/>
    <p:sldLayoutId id="2147484054" r:id="rId174"/>
    <p:sldLayoutId id="2147484055" r:id="rId175"/>
    <p:sldLayoutId id="2147484056" r:id="rId176"/>
    <p:sldLayoutId id="2147484057" r:id="rId177"/>
    <p:sldLayoutId id="2147484058" r:id="rId178"/>
    <p:sldLayoutId id="2147484059" r:id="rId179"/>
    <p:sldLayoutId id="2147484060" r:id="rId180"/>
    <p:sldLayoutId id="2147484061" r:id="rId181"/>
    <p:sldLayoutId id="2147484062" r:id="rId182"/>
    <p:sldLayoutId id="2147484063" r:id="rId183"/>
    <p:sldLayoutId id="2147484064" r:id="rId184"/>
    <p:sldLayoutId id="2147484065" r:id="rId18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microsoft.com/office/2007/relationships/hdphoto" Target="../media/hdphoto1.wdp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6.tif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BC1EE"/>
            </a:gs>
            <a:gs pos="100000">
              <a:srgbClr val="6AD07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503F38-E85A-CB4B-8E05-F75B2E68C404}"/>
              </a:ext>
            </a:extLst>
          </p:cNvPr>
          <p:cNvSpPr txBox="1"/>
          <p:nvPr/>
        </p:nvSpPr>
        <p:spPr>
          <a:xfrm>
            <a:off x="375508" y="2245338"/>
            <a:ext cx="11259182" cy="102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5400" b="1" noProof="0" dirty="0" smtClea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Платформа «Управление МКД»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B07BFF7-D687-084B-B823-E7DAB63541EF}"/>
              </a:ext>
            </a:extLst>
          </p:cNvPr>
          <p:cNvSpPr txBox="1"/>
          <p:nvPr/>
        </p:nvSpPr>
        <p:spPr>
          <a:xfrm>
            <a:off x="7728577" y="5687216"/>
            <a:ext cx="3039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Trebuchet MS" panose="020B0703020202090204" pitchFamily="34" charset="0"/>
              </a:rPr>
              <a:t>Команда «ОИК»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703020202090204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="" xmlns:a16="http://schemas.microsoft.com/office/drawing/2014/main" id="{4CCC15B9-D400-8140-97F1-26158977F5B5}"/>
              </a:ext>
            </a:extLst>
          </p:cNvPr>
          <p:cNvGrpSpPr/>
          <p:nvPr/>
        </p:nvGrpSpPr>
        <p:grpSpPr>
          <a:xfrm>
            <a:off x="6968353" y="5465526"/>
            <a:ext cx="4572885" cy="968849"/>
            <a:chOff x="604126" y="5502046"/>
            <a:chExt cx="4572885" cy="968849"/>
          </a:xfrm>
        </p:grpSpPr>
        <p:grpSp>
          <p:nvGrpSpPr>
            <p:cNvPr id="6" name="Группа 5">
              <a:extLst>
                <a:ext uri="{FF2B5EF4-FFF2-40B4-BE49-F238E27FC236}">
                  <a16:creationId xmlns="" xmlns:a16="http://schemas.microsoft.com/office/drawing/2014/main" id="{0C477850-6F2F-5C46-8DCB-E44AC23AAE75}"/>
                </a:ext>
              </a:extLst>
            </p:cNvPr>
            <p:cNvGrpSpPr/>
            <p:nvPr/>
          </p:nvGrpSpPr>
          <p:grpSpPr>
            <a:xfrm>
              <a:off x="664522" y="5502046"/>
              <a:ext cx="4512489" cy="961589"/>
              <a:chOff x="665242" y="5502046"/>
              <a:chExt cx="4569195" cy="961589"/>
            </a:xfrm>
          </p:grpSpPr>
          <p:sp>
            <p:nvSpPr>
              <p:cNvPr id="3" name="Прямоугольник 2">
                <a:extLst>
                  <a:ext uri="{FF2B5EF4-FFF2-40B4-BE49-F238E27FC236}">
                    <a16:creationId xmlns="" xmlns:a16="http://schemas.microsoft.com/office/drawing/2014/main" id="{744BC452-2C72-C948-AC98-9557E72BD601}"/>
                  </a:ext>
                </a:extLst>
              </p:cNvPr>
              <p:cNvSpPr/>
              <p:nvPr/>
            </p:nvSpPr>
            <p:spPr>
              <a:xfrm>
                <a:off x="665242" y="5569968"/>
                <a:ext cx="4494519" cy="83075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="" xmlns:a16="http://schemas.microsoft.com/office/drawing/2014/main" id="{9CFA3E2E-ED59-264F-8D36-9F712AEA0802}"/>
                  </a:ext>
                </a:extLst>
              </p:cNvPr>
              <p:cNvSpPr/>
              <p:nvPr/>
            </p:nvSpPr>
            <p:spPr>
              <a:xfrm>
                <a:off x="5093919" y="6325528"/>
                <a:ext cx="138107" cy="138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3">
                <a:extLst>
                  <a:ext uri="{FF2B5EF4-FFF2-40B4-BE49-F238E27FC236}">
                    <a16:creationId xmlns="" xmlns:a16="http://schemas.microsoft.com/office/drawing/2014/main" id="{A6AD718B-ADD7-964A-9952-CF0F0B81D7D8}"/>
                  </a:ext>
                </a:extLst>
              </p:cNvPr>
              <p:cNvSpPr/>
              <p:nvPr/>
            </p:nvSpPr>
            <p:spPr>
              <a:xfrm>
                <a:off x="5096330" y="5502046"/>
                <a:ext cx="138107" cy="138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4C248284-4322-3447-9DD0-FC9A80407026}"/>
                </a:ext>
              </a:extLst>
            </p:cNvPr>
            <p:cNvSpPr/>
            <p:nvPr/>
          </p:nvSpPr>
          <p:spPr>
            <a:xfrm>
              <a:off x="604126" y="6332788"/>
              <a:ext cx="136393" cy="138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="" xmlns:a16="http://schemas.microsoft.com/office/drawing/2014/main" id="{2A38F677-280F-D14A-BFE0-553CEBB5ACC4}"/>
                </a:ext>
              </a:extLst>
            </p:cNvPr>
            <p:cNvSpPr/>
            <p:nvPr/>
          </p:nvSpPr>
          <p:spPr>
            <a:xfrm>
              <a:off x="606507" y="5509306"/>
              <a:ext cx="136393" cy="138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2" descr="Герб Оренбургской области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669" y="260032"/>
            <a:ext cx="1444021" cy="16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063" y="5691924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00" y="5818968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Рисунок 12">
            <a:extLst>
              <a:ext uri="{FF2B5EF4-FFF2-40B4-BE49-F238E27FC236}">
                <a16:creationId xmlns="" xmlns:a16="http://schemas.microsoft.com/office/drawing/2014/main" id="{D8941520-C9CB-454A-965D-8557D3A6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/>
          </a:blip>
          <a:srcRect t="2863" b="21819"/>
          <a:stretch>
            <a:fillRect/>
          </a:stretch>
        </p:blipFill>
        <p:spPr>
          <a:xfrm>
            <a:off x="0" y="133594"/>
            <a:ext cx="12192000" cy="68870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738AE68C-D120-1849-86CC-AB0BD374521A}"/>
              </a:ext>
            </a:extLst>
          </p:cNvPr>
          <p:cNvSpPr txBox="1"/>
          <p:nvPr/>
        </p:nvSpPr>
        <p:spPr>
          <a:xfrm>
            <a:off x="876300" y="2162478"/>
            <a:ext cx="39883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3200" dirty="0" err="1" smtClean="0">
                <a:solidFill>
                  <a:prstClr val="black"/>
                </a:solidFill>
              </a:rPr>
              <a:t>Саладай</a:t>
            </a:r>
            <a:r>
              <a:rPr lang="ru-RU" sz="3200" dirty="0" smtClean="0">
                <a:solidFill>
                  <a:prstClr val="black"/>
                </a:solidFill>
              </a:rPr>
              <a:t> Алексей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Горнеев Алексей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Овчинников Илья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Ионов Александр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Даньшин Андрей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="" xmlns:a16="http://schemas.microsoft.com/office/drawing/2014/main" id="{A42C1FD1-8E1D-6944-8E69-0F55F7AEC1AB}"/>
              </a:ext>
            </a:extLst>
          </p:cNvPr>
          <p:cNvSpPr/>
          <p:nvPr/>
        </p:nvSpPr>
        <p:spPr>
          <a:xfrm rot="20182470">
            <a:off x="586082" y="2352903"/>
            <a:ext cx="250519" cy="250518"/>
          </a:xfrm>
          <a:prstGeom prst="arc">
            <a:avLst>
              <a:gd name="adj1" fmla="val 5847744"/>
              <a:gd name="adj2" fmla="val 2418335"/>
            </a:avLst>
          </a:prstGeom>
          <a:ln w="38100" cap="rnd">
            <a:gradFill>
              <a:gsLst>
                <a:gs pos="0">
                  <a:srgbClr val="91DE6C"/>
                </a:gs>
                <a:gs pos="100000">
                  <a:srgbClr val="00B5F7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="" xmlns:a16="http://schemas.microsoft.com/office/drawing/2014/main" id="{C243306E-4960-4A4B-A2EA-94088F3777C7}"/>
              </a:ext>
            </a:extLst>
          </p:cNvPr>
          <p:cNvSpPr/>
          <p:nvPr/>
        </p:nvSpPr>
        <p:spPr>
          <a:xfrm rot="20182470">
            <a:off x="586083" y="2970377"/>
            <a:ext cx="250519" cy="250518"/>
          </a:xfrm>
          <a:prstGeom prst="arc">
            <a:avLst>
              <a:gd name="adj1" fmla="val 18172657"/>
              <a:gd name="adj2" fmla="val 14912029"/>
            </a:avLst>
          </a:prstGeom>
          <a:ln w="38100" cap="rnd">
            <a:gradFill>
              <a:gsLst>
                <a:gs pos="0">
                  <a:srgbClr val="91DE6C"/>
                </a:gs>
                <a:gs pos="100000">
                  <a:srgbClr val="00B5F7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="" xmlns:a16="http://schemas.microsoft.com/office/drawing/2014/main" id="{ED6106C2-5E70-4A45-84F2-FFD041B2DEDF}"/>
              </a:ext>
            </a:extLst>
          </p:cNvPr>
          <p:cNvSpPr/>
          <p:nvPr/>
        </p:nvSpPr>
        <p:spPr>
          <a:xfrm rot="20182470">
            <a:off x="586083" y="3626637"/>
            <a:ext cx="250519" cy="250518"/>
          </a:xfrm>
          <a:prstGeom prst="arc">
            <a:avLst>
              <a:gd name="adj1" fmla="val 749232"/>
              <a:gd name="adj2" fmla="val 19474507"/>
            </a:avLst>
          </a:prstGeom>
          <a:ln w="38100" cap="rnd">
            <a:gradFill>
              <a:gsLst>
                <a:gs pos="0">
                  <a:srgbClr val="91DE6C"/>
                </a:gs>
                <a:gs pos="100000">
                  <a:srgbClr val="00B5F7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="" xmlns:a16="http://schemas.microsoft.com/office/drawing/2014/main" id="{C256ED2C-D843-D74A-8172-3FE9B176EEDA}"/>
              </a:ext>
            </a:extLst>
          </p:cNvPr>
          <p:cNvSpPr/>
          <p:nvPr/>
        </p:nvSpPr>
        <p:spPr>
          <a:xfrm rot="20182470">
            <a:off x="600215" y="4272547"/>
            <a:ext cx="250519" cy="250519"/>
          </a:xfrm>
          <a:prstGeom prst="arc">
            <a:avLst>
              <a:gd name="adj1" fmla="val 11446937"/>
              <a:gd name="adj2" fmla="val 8560864"/>
            </a:avLst>
          </a:prstGeom>
          <a:ln w="38100" cap="rnd">
            <a:gradFill>
              <a:gsLst>
                <a:gs pos="0">
                  <a:srgbClr val="91DE6C"/>
                </a:gs>
                <a:gs pos="100000">
                  <a:srgbClr val="00B5F7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B104366B-E3AE-6944-A0FD-08C02285579E}"/>
              </a:ext>
            </a:extLst>
          </p:cNvPr>
          <p:cNvSpPr/>
          <p:nvPr/>
        </p:nvSpPr>
        <p:spPr>
          <a:xfrm>
            <a:off x="0" y="6807200"/>
            <a:ext cx="12192000" cy="79828"/>
          </a:xfrm>
          <a:prstGeom prst="rect">
            <a:avLst/>
          </a:pr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1" name="Arc 6">
            <a:extLst>
              <a:ext uri="{FF2B5EF4-FFF2-40B4-BE49-F238E27FC236}">
                <a16:creationId xmlns="" xmlns:a16="http://schemas.microsoft.com/office/drawing/2014/main" id="{A42C1FD1-8E1D-6944-8E69-0F55F7AEC1AB}"/>
              </a:ext>
            </a:extLst>
          </p:cNvPr>
          <p:cNvSpPr/>
          <p:nvPr/>
        </p:nvSpPr>
        <p:spPr>
          <a:xfrm rot="20182470">
            <a:off x="600216" y="4891579"/>
            <a:ext cx="250519" cy="250518"/>
          </a:xfrm>
          <a:prstGeom prst="arc">
            <a:avLst>
              <a:gd name="adj1" fmla="val 5847744"/>
              <a:gd name="adj2" fmla="val 2418335"/>
            </a:avLst>
          </a:prstGeom>
          <a:ln w="38100" cap="rnd">
            <a:gradFill>
              <a:gsLst>
                <a:gs pos="0">
                  <a:srgbClr val="91DE6C"/>
                </a:gs>
                <a:gs pos="100000">
                  <a:srgbClr val="00B5F7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709963"/>
            <a:ext cx="6912176" cy="4494998"/>
          </a:xfrm>
          <a:prstGeom prst="rect">
            <a:avLst/>
          </a:prstGeom>
        </p:spPr>
      </p:pic>
      <p:sp>
        <p:nvSpPr>
          <p:cNvPr id="12" name="ZoneTexte 1">
            <a:extLst>
              <a:ext uri="{FF2B5EF4-FFF2-40B4-BE49-F238E27FC236}">
                <a16:creationId xmlns="" xmlns:a16="http://schemas.microsoft.com/office/drawing/2014/main" id="{52F578B5-86C7-0A4B-8D30-0C839583F92C}"/>
              </a:ext>
            </a:extLst>
          </p:cNvPr>
          <p:cNvSpPr txBox="1"/>
          <p:nvPr/>
        </p:nvSpPr>
        <p:spPr>
          <a:xfrm>
            <a:off x="1" y="28847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0" b="1" dirty="0" smtClean="0">
                <a:solidFill>
                  <a:srgbClr val="02C3EF"/>
                </a:solidFill>
                <a:latin typeface="Trebuchet MS" charset="0"/>
                <a:ea typeface="Trebuchet MS" charset="0"/>
                <a:cs typeface="Trebuchet MS" charset="0"/>
              </a:rPr>
              <a:t>Команда «ОИК»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37CA5B29-DA3F-6642-AE8E-DC97665A1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t="2863" b="21819"/>
          <a:stretch/>
        </p:blipFill>
        <p:spPr>
          <a:xfrm>
            <a:off x="0" y="0"/>
            <a:ext cx="12192000" cy="6887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A94B89-67BE-7046-BF38-998D6860EAAD}"/>
              </a:ext>
            </a:extLst>
          </p:cNvPr>
          <p:cNvSpPr txBox="1"/>
          <p:nvPr/>
        </p:nvSpPr>
        <p:spPr>
          <a:xfrm>
            <a:off x="0" y="2627646"/>
            <a:ext cx="46913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900" dirty="0" smtClean="0"/>
              <a:t>Единая специализированная платформа для ТСЖ	</a:t>
            </a:r>
            <a:endParaRPr lang="ru-RU" sz="3900" dirty="0"/>
          </a:p>
        </p:txBody>
      </p:sp>
      <p:grpSp>
        <p:nvGrpSpPr>
          <p:cNvPr id="6" name="Grouper 3">
            <a:extLst>
              <a:ext uri="{FF2B5EF4-FFF2-40B4-BE49-F238E27FC236}">
                <a16:creationId xmlns="" xmlns:a16="http://schemas.microsoft.com/office/drawing/2014/main" id="{FD750418-6318-CF4E-8F02-62AFAAF76E67}"/>
              </a:ext>
            </a:extLst>
          </p:cNvPr>
          <p:cNvGrpSpPr/>
          <p:nvPr/>
        </p:nvGrpSpPr>
        <p:grpSpPr>
          <a:xfrm>
            <a:off x="5077864" y="2073162"/>
            <a:ext cx="6727665" cy="4079666"/>
            <a:chOff x="1851771" y="1524002"/>
            <a:chExt cx="8606863" cy="5038164"/>
          </a:xfrm>
        </p:grpSpPr>
        <p:pic>
          <p:nvPicPr>
            <p:cNvPr id="9" name="Image 17">
              <a:extLst>
                <a:ext uri="{FF2B5EF4-FFF2-40B4-BE49-F238E27FC236}">
                  <a16:creationId xmlns="" xmlns:a16="http://schemas.microsoft.com/office/drawing/2014/main" id="{01ACFBDF-00DD-6248-9587-65138725D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1771" y="1524002"/>
              <a:ext cx="8606863" cy="5038164"/>
            </a:xfrm>
            <a:prstGeom prst="rect">
              <a:avLst/>
            </a:prstGeom>
          </p:spPr>
        </p:pic>
        <p:sp>
          <p:nvSpPr>
            <p:cNvPr id="10" name="Rectangle 18">
              <a:extLst>
                <a:ext uri="{FF2B5EF4-FFF2-40B4-BE49-F238E27FC236}">
                  <a16:creationId xmlns="" xmlns:a16="http://schemas.microsoft.com/office/drawing/2014/main" id="{F710E184-7EAE-8F48-B6A9-54D5B760AA79}"/>
                </a:ext>
              </a:extLst>
            </p:cNvPr>
            <p:cNvSpPr/>
            <p:nvPr/>
          </p:nvSpPr>
          <p:spPr>
            <a:xfrm>
              <a:off x="5849217" y="6086475"/>
              <a:ext cx="659533" cy="101600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2A733DC7-E322-8841-8444-0D6882F1F387}"/>
              </a:ext>
            </a:extLst>
          </p:cNvPr>
          <p:cNvSpPr/>
          <p:nvPr/>
        </p:nvSpPr>
        <p:spPr>
          <a:xfrm>
            <a:off x="0" y="6807200"/>
            <a:ext cx="12192000" cy="79827"/>
          </a:xfrm>
          <a:prstGeom prst="rect">
            <a:avLst/>
          </a:pr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233" y="2325657"/>
            <a:ext cx="5114925" cy="3524250"/>
          </a:xfrm>
          <a:prstGeom prst="rect">
            <a:avLst/>
          </a:prstGeom>
        </p:spPr>
      </p:pic>
      <p:grpSp>
        <p:nvGrpSpPr>
          <p:cNvPr id="12" name="Groupe 8">
            <a:extLst>
              <a:ext uri="{FF2B5EF4-FFF2-40B4-BE49-F238E27FC236}">
                <a16:creationId xmlns="" xmlns:a16="http://schemas.microsoft.com/office/drawing/2014/main" id="{DA3EC849-18F7-D24A-B0FD-5B446B746A27}"/>
              </a:ext>
            </a:extLst>
          </p:cNvPr>
          <p:cNvGrpSpPr/>
          <p:nvPr/>
        </p:nvGrpSpPr>
        <p:grpSpPr>
          <a:xfrm>
            <a:off x="3894111" y="3391336"/>
            <a:ext cx="3213151" cy="3213151"/>
            <a:chOff x="5991902" y="1872008"/>
            <a:chExt cx="4712979" cy="4712979"/>
          </a:xfrm>
        </p:grpSpPr>
        <p:pic>
          <p:nvPicPr>
            <p:cNvPr id="13" name="Image 15">
              <a:extLst>
                <a:ext uri="{FF2B5EF4-FFF2-40B4-BE49-F238E27FC236}">
                  <a16:creationId xmlns="" xmlns:a16="http://schemas.microsoft.com/office/drawing/2014/main" id="{DC1CF600-D166-DA4B-8E6F-D6186C37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1902" y="1872008"/>
              <a:ext cx="4712979" cy="4712979"/>
            </a:xfrm>
            <a:prstGeom prst="rect">
              <a:avLst/>
            </a:prstGeom>
          </p:spPr>
        </p:pic>
        <p:pic>
          <p:nvPicPr>
            <p:cNvPr id="14" name="Image 7">
              <a:extLst>
                <a:ext uri="{FF2B5EF4-FFF2-40B4-BE49-F238E27FC236}">
                  <a16:creationId xmlns="" xmlns:a16="http://schemas.microsoft.com/office/drawing/2014/main" id="{BF87DA12-76CA-2541-86AD-BBE28396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7282" y="2494994"/>
              <a:ext cx="1994887" cy="3552391"/>
            </a:xfrm>
            <a:prstGeom prst="rect">
              <a:avLst/>
            </a:prstGeom>
          </p:spPr>
        </p:pic>
      </p:grpSp>
      <p:pic>
        <p:nvPicPr>
          <p:cNvPr id="15" name="Picture 2" descr="https://sun9-24.userapi.com/c858328/v858328121/2053f2/C1t9Msx34uU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81" y="3757167"/>
            <a:ext cx="1360047" cy="239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">
            <a:extLst>
              <a:ext uri="{FF2B5EF4-FFF2-40B4-BE49-F238E27FC236}">
                <a16:creationId xmlns="" xmlns:a16="http://schemas.microsoft.com/office/drawing/2014/main" id="{52F578B5-86C7-0A4B-8D30-0C839583F92C}"/>
              </a:ext>
            </a:extLst>
          </p:cNvPr>
          <p:cNvSpPr txBox="1"/>
          <p:nvPr/>
        </p:nvSpPr>
        <p:spPr>
          <a:xfrm>
            <a:off x="1" y="28847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0" b="1" dirty="0" smtClean="0">
                <a:solidFill>
                  <a:srgbClr val="02C3EF"/>
                </a:solidFill>
                <a:latin typeface="Trebuchet MS" charset="0"/>
                <a:ea typeface="Trebuchet MS" charset="0"/>
                <a:cs typeface="Trebuchet MS" charset="0"/>
              </a:rPr>
              <a:t>Уникальность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Рисунок 12" descr="Рисунок 12"/>
          <p:cNvPicPr>
            <a:picLocks noChangeAspect="1"/>
          </p:cNvPicPr>
          <p:nvPr/>
        </p:nvPicPr>
        <p:blipFill>
          <a:blip r:embed="rId2">
            <a:extLst/>
          </a:blip>
          <a:srcRect t="2863" b="21819"/>
          <a:stretch>
            <a:fillRect/>
          </a:stretch>
        </p:blipFill>
        <p:spPr>
          <a:xfrm>
            <a:off x="0" y="0"/>
            <a:ext cx="12192000" cy="6887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32" name="Прямоугольник 9"/>
          <p:cNvSpPr txBox="1"/>
          <p:nvPr/>
        </p:nvSpPr>
        <p:spPr>
          <a:xfrm>
            <a:off x="249905" y="3299511"/>
            <a:ext cx="2371125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sz="2000" b="1" dirty="0" smtClean="0">
                <a:solidFill>
                  <a:srgbClr val="42C8EB"/>
                </a:solidFill>
              </a:rPr>
              <a:t>Заявка</a:t>
            </a:r>
          </a:p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endParaRPr lang="ru-RU" sz="2000" b="1" dirty="0" smtClean="0">
              <a:solidFill>
                <a:srgbClr val="42C8EB"/>
              </a:solidFill>
            </a:endParaRPr>
          </a:p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 smtClean="0">
                <a:sym typeface="Trebuchet MS"/>
              </a:rPr>
              <a:t>Отправка заявки </a:t>
            </a:r>
            <a:r>
              <a:rPr lang="ru-RU" dirty="0">
                <a:sym typeface="Trebuchet MS"/>
              </a:rPr>
              <a:t>на пользование сервиса</a:t>
            </a:r>
            <a:endParaRPr dirty="0"/>
          </a:p>
        </p:txBody>
      </p:sp>
      <p:grpSp>
        <p:nvGrpSpPr>
          <p:cNvPr id="2335" name="Овал 18"/>
          <p:cNvGrpSpPr/>
          <p:nvPr/>
        </p:nvGrpSpPr>
        <p:grpSpPr>
          <a:xfrm>
            <a:off x="962385" y="2052341"/>
            <a:ext cx="946167" cy="946167"/>
            <a:chOff x="0" y="0"/>
            <a:chExt cx="946165" cy="946165"/>
          </a:xfrm>
        </p:grpSpPr>
        <p:sp>
          <p:nvSpPr>
            <p:cNvPr id="2333" name="Кружок"/>
            <p:cNvSpPr/>
            <p:nvPr/>
          </p:nvSpPr>
          <p:spPr>
            <a:xfrm>
              <a:off x="0" y="0"/>
              <a:ext cx="946166" cy="946166"/>
            </a:xfrm>
            <a:prstGeom prst="ellipse">
              <a:avLst/>
            </a:prstGeom>
            <a:gradFill flip="none" rotWithShape="1">
              <a:gsLst>
                <a:gs pos="0">
                  <a:srgbClr val="0BC1EE"/>
                </a:gs>
                <a:gs pos="100000">
                  <a:srgbClr val="6AD074"/>
                </a:gs>
              </a:gsLst>
              <a:lin ang="2700000" scaled="0"/>
            </a:gra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4" name="1"/>
            <p:cNvSpPr txBox="1"/>
            <p:nvPr/>
          </p:nvSpPr>
          <p:spPr>
            <a:xfrm>
              <a:off x="138562" y="81216"/>
              <a:ext cx="669042" cy="783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336" name="Прямоугольник 20"/>
          <p:cNvSpPr txBox="1"/>
          <p:nvPr/>
        </p:nvSpPr>
        <p:spPr>
          <a:xfrm>
            <a:off x="3242362" y="3332019"/>
            <a:ext cx="2776102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sz="2000" b="1" dirty="0" smtClean="0">
                <a:solidFill>
                  <a:srgbClr val="42C8EB"/>
                </a:solidFill>
              </a:rPr>
              <a:t>Документы</a:t>
            </a:r>
          </a:p>
          <a:p>
            <a:pPr algn="ctr"/>
            <a:endParaRPr lang="ru-RU" sz="2000" b="1" dirty="0" smtClean="0">
              <a:solidFill>
                <a:srgbClr val="42C8EB"/>
              </a:solidFill>
            </a:endParaRPr>
          </a:p>
          <a:p>
            <a:pPr algn="ctr"/>
            <a:r>
              <a:rPr lang="ru-RU" dirty="0"/>
              <a:t>Утверждение внутренних документов</a:t>
            </a:r>
            <a:endParaRPr dirty="0"/>
          </a:p>
        </p:txBody>
      </p:sp>
      <p:sp>
        <p:nvSpPr>
          <p:cNvPr id="2337" name="Прямая со стрелкой 32"/>
          <p:cNvSpPr/>
          <p:nvPr/>
        </p:nvSpPr>
        <p:spPr>
          <a:xfrm>
            <a:off x="2559994" y="2525424"/>
            <a:ext cx="905334" cy="1"/>
          </a:xfrm>
          <a:prstGeom prst="line">
            <a:avLst/>
          </a:prstGeom>
          <a:ln w="25400">
            <a:solidFill>
              <a:srgbClr val="02C3EF"/>
            </a:solidFill>
            <a:prstDash val="sysDot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8" name="Прямая со стрелкой 33"/>
          <p:cNvSpPr/>
          <p:nvPr/>
        </p:nvSpPr>
        <p:spPr>
          <a:xfrm>
            <a:off x="5705969" y="2525424"/>
            <a:ext cx="905334" cy="1"/>
          </a:xfrm>
          <a:prstGeom prst="line">
            <a:avLst/>
          </a:prstGeom>
          <a:ln w="25400">
            <a:solidFill>
              <a:srgbClr val="02C3EF"/>
            </a:solidFill>
            <a:prstDash val="sysDot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4343" y="246938"/>
            <a:ext cx="1676401" cy="325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2" name="Овал 25"/>
          <p:cNvGrpSpPr/>
          <p:nvPr/>
        </p:nvGrpSpPr>
        <p:grpSpPr>
          <a:xfrm>
            <a:off x="4116770" y="2052341"/>
            <a:ext cx="946167" cy="946167"/>
            <a:chOff x="0" y="0"/>
            <a:chExt cx="946165" cy="946165"/>
          </a:xfrm>
        </p:grpSpPr>
        <p:sp>
          <p:nvSpPr>
            <p:cNvPr id="2340" name="Кружок"/>
            <p:cNvSpPr/>
            <p:nvPr/>
          </p:nvSpPr>
          <p:spPr>
            <a:xfrm>
              <a:off x="0" y="0"/>
              <a:ext cx="946166" cy="946166"/>
            </a:xfrm>
            <a:prstGeom prst="ellipse">
              <a:avLst/>
            </a:prstGeom>
            <a:gradFill flip="none" rotWithShape="1">
              <a:gsLst>
                <a:gs pos="0">
                  <a:srgbClr val="0BC1EE"/>
                </a:gs>
                <a:gs pos="100000">
                  <a:srgbClr val="6AD074"/>
                </a:gs>
              </a:gsLst>
              <a:lin ang="2700000" scaled="0"/>
            </a:gra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1" name="2"/>
            <p:cNvSpPr txBox="1"/>
            <p:nvPr/>
          </p:nvSpPr>
          <p:spPr>
            <a:xfrm>
              <a:off x="138562" y="104708"/>
              <a:ext cx="669041" cy="736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345" name="Овал 28"/>
          <p:cNvGrpSpPr/>
          <p:nvPr/>
        </p:nvGrpSpPr>
        <p:grpSpPr>
          <a:xfrm>
            <a:off x="7271155" y="2052341"/>
            <a:ext cx="946167" cy="946167"/>
            <a:chOff x="0" y="0"/>
            <a:chExt cx="946165" cy="946165"/>
          </a:xfrm>
        </p:grpSpPr>
        <p:sp>
          <p:nvSpPr>
            <p:cNvPr id="2343" name="Кружок"/>
            <p:cNvSpPr/>
            <p:nvPr/>
          </p:nvSpPr>
          <p:spPr>
            <a:xfrm>
              <a:off x="0" y="0"/>
              <a:ext cx="946166" cy="946166"/>
            </a:xfrm>
            <a:prstGeom prst="ellipse">
              <a:avLst/>
            </a:prstGeom>
            <a:gradFill flip="none" rotWithShape="1">
              <a:gsLst>
                <a:gs pos="0">
                  <a:srgbClr val="0BC1EE"/>
                </a:gs>
                <a:gs pos="100000">
                  <a:srgbClr val="6AD074"/>
                </a:gs>
              </a:gsLst>
              <a:lin ang="2700000" scaled="0"/>
            </a:gra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344" name="3"/>
            <p:cNvSpPr txBox="1"/>
            <p:nvPr/>
          </p:nvSpPr>
          <p:spPr>
            <a:xfrm>
              <a:off x="138562" y="84290"/>
              <a:ext cx="669041" cy="777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346" name="Прямоугольник 13"/>
          <p:cNvSpPr/>
          <p:nvPr/>
        </p:nvSpPr>
        <p:spPr>
          <a:xfrm>
            <a:off x="0" y="6807200"/>
            <a:ext cx="12192000" cy="79828"/>
          </a:xfrm>
          <a:prstGeom prst="rect">
            <a:avLst/>
          </a:pr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50" name="Овал 28"/>
          <p:cNvGrpSpPr/>
          <p:nvPr/>
        </p:nvGrpSpPr>
        <p:grpSpPr>
          <a:xfrm>
            <a:off x="10254343" y="2052340"/>
            <a:ext cx="946166" cy="946167"/>
            <a:chOff x="0" y="0"/>
            <a:chExt cx="946165" cy="946165"/>
          </a:xfrm>
        </p:grpSpPr>
        <p:sp>
          <p:nvSpPr>
            <p:cNvPr id="2348" name="Кружок"/>
            <p:cNvSpPr/>
            <p:nvPr/>
          </p:nvSpPr>
          <p:spPr>
            <a:xfrm>
              <a:off x="0" y="0"/>
              <a:ext cx="946166" cy="946166"/>
            </a:xfrm>
            <a:prstGeom prst="ellipse">
              <a:avLst/>
            </a:prstGeom>
            <a:gradFill flip="none" rotWithShape="1">
              <a:gsLst>
                <a:gs pos="0">
                  <a:srgbClr val="0BC1EE"/>
                </a:gs>
                <a:gs pos="100000">
                  <a:srgbClr val="6AD074"/>
                </a:gs>
              </a:gsLst>
              <a:lin ang="2700000" scaled="0"/>
            </a:gra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349" name="4"/>
            <p:cNvSpPr txBox="1"/>
            <p:nvPr/>
          </p:nvSpPr>
          <p:spPr>
            <a:xfrm>
              <a:off x="138562" y="84290"/>
              <a:ext cx="669041" cy="7775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5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r>
                <a:rPr dirty="0"/>
                <a:t>4</a:t>
              </a:r>
            </a:p>
          </p:txBody>
        </p:sp>
      </p:grpSp>
      <p:sp>
        <p:nvSpPr>
          <p:cNvPr id="2351" name="Прямая со стрелкой 33"/>
          <p:cNvSpPr/>
          <p:nvPr/>
        </p:nvSpPr>
        <p:spPr>
          <a:xfrm>
            <a:off x="8877175" y="2525424"/>
            <a:ext cx="905334" cy="1"/>
          </a:xfrm>
          <a:prstGeom prst="line">
            <a:avLst/>
          </a:prstGeom>
          <a:ln w="25400">
            <a:solidFill>
              <a:srgbClr val="02C3EF"/>
            </a:solidFill>
            <a:prstDash val="sysDot"/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52" name="Прямоугольник 20"/>
          <p:cNvSpPr txBox="1"/>
          <p:nvPr/>
        </p:nvSpPr>
        <p:spPr>
          <a:xfrm>
            <a:off x="6482546" y="3362796"/>
            <a:ext cx="2681078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sz="2000" b="1" dirty="0" smtClean="0">
                <a:solidFill>
                  <a:srgbClr val="42C8EB"/>
                </a:solidFill>
              </a:rPr>
              <a:t>Данные</a:t>
            </a:r>
            <a:endParaRPr lang="ru-RU" b="1" dirty="0" smtClean="0">
              <a:solidFill>
                <a:srgbClr val="42C8EB"/>
              </a:solidFill>
            </a:endParaRPr>
          </a:p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endParaRPr lang="ru-RU" dirty="0"/>
          </a:p>
          <a:p>
            <a:pPr algn="ctr"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>
                <a:sym typeface="Trebuchet MS"/>
              </a:rPr>
              <a:t>Ввод данных членов объединения</a:t>
            </a:r>
            <a:endParaRPr dirty="0"/>
          </a:p>
        </p:txBody>
      </p:sp>
      <p:sp>
        <p:nvSpPr>
          <p:cNvPr id="2353" name="Прямоугольник 20"/>
          <p:cNvSpPr txBox="1"/>
          <p:nvPr/>
        </p:nvSpPr>
        <p:spPr>
          <a:xfrm>
            <a:off x="9454777" y="3362796"/>
            <a:ext cx="254529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sz="2000" b="1" dirty="0" smtClean="0">
                <a:solidFill>
                  <a:srgbClr val="42C8EB"/>
                </a:solidFill>
              </a:rPr>
              <a:t>Работа</a:t>
            </a:r>
            <a:endParaRPr lang="ru-RU" b="1" dirty="0" smtClean="0">
              <a:solidFill>
                <a:srgbClr val="42C8EB"/>
              </a:solidFill>
            </a:endParaRP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Пользование сервисом</a:t>
            </a:r>
            <a:endParaRPr dirty="0"/>
          </a:p>
        </p:txBody>
      </p:sp>
      <p:sp>
        <p:nvSpPr>
          <p:cNvPr id="26" name="ZoneTexte 1">
            <a:extLst>
              <a:ext uri="{FF2B5EF4-FFF2-40B4-BE49-F238E27FC236}">
                <a16:creationId xmlns="" xmlns:a16="http://schemas.microsoft.com/office/drawing/2014/main" id="{52F578B5-86C7-0A4B-8D30-0C839583F92C}"/>
              </a:ext>
            </a:extLst>
          </p:cNvPr>
          <p:cNvSpPr txBox="1"/>
          <p:nvPr/>
        </p:nvSpPr>
        <p:spPr>
          <a:xfrm>
            <a:off x="1" y="28847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0" b="1" noProof="0" dirty="0" smtClean="0">
                <a:solidFill>
                  <a:srgbClr val="02C3EF"/>
                </a:solidFill>
                <a:latin typeface="Trebuchet MS" charset="0"/>
                <a:ea typeface="Trebuchet MS" charset="0"/>
                <a:cs typeface="Trebuchet MS" charset="0"/>
              </a:rPr>
              <a:t>Техническое решение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" name="Рисунок 32" descr="Рисунок 32"/>
          <p:cNvPicPr>
            <a:picLocks noChangeAspect="1"/>
          </p:cNvPicPr>
          <p:nvPr/>
        </p:nvPicPr>
        <p:blipFill>
          <a:blip r:embed="rId3">
            <a:extLst/>
          </a:blip>
          <a:srcRect t="2863" b="21819"/>
          <a:stretch>
            <a:fillRect/>
          </a:stretch>
        </p:blipFill>
        <p:spPr>
          <a:xfrm>
            <a:off x="0" y="0"/>
            <a:ext cx="12192000" cy="6887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99" name="Овал 34"/>
          <p:cNvSpPr/>
          <p:nvPr/>
        </p:nvSpPr>
        <p:spPr>
          <a:xfrm>
            <a:off x="1002983" y="1953580"/>
            <a:ext cx="698347" cy="698347"/>
          </a:xfrm>
          <a:prstGeom prst="ellipse">
            <a:avLst/>
          </a:prstGeom>
          <a:gradFill>
            <a:gsLst>
              <a:gs pos="0">
                <a:srgbClr val="02C3EF"/>
              </a:gs>
              <a:gs pos="100000">
                <a:srgbClr val="65CE79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0" name="Овал 35"/>
          <p:cNvSpPr/>
          <p:nvPr/>
        </p:nvSpPr>
        <p:spPr>
          <a:xfrm>
            <a:off x="1006143" y="3814710"/>
            <a:ext cx="698347" cy="698347"/>
          </a:xfrm>
          <a:prstGeom prst="ellipse">
            <a:avLst/>
          </a:prstGeom>
          <a:gradFill>
            <a:gsLst>
              <a:gs pos="0">
                <a:srgbClr val="02C3EF"/>
              </a:gs>
              <a:gs pos="100000">
                <a:srgbClr val="65CE79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1" name="Овал 36"/>
          <p:cNvSpPr/>
          <p:nvPr/>
        </p:nvSpPr>
        <p:spPr>
          <a:xfrm>
            <a:off x="10350781" y="1949413"/>
            <a:ext cx="698347" cy="698347"/>
          </a:xfrm>
          <a:prstGeom prst="ellipse">
            <a:avLst/>
          </a:prstGeom>
          <a:gradFill>
            <a:gsLst>
              <a:gs pos="0">
                <a:srgbClr val="02C3EF"/>
              </a:gs>
              <a:gs pos="100000">
                <a:srgbClr val="65CE79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2" name="Овал 37"/>
          <p:cNvSpPr/>
          <p:nvPr/>
        </p:nvSpPr>
        <p:spPr>
          <a:xfrm>
            <a:off x="10348316" y="3814710"/>
            <a:ext cx="698347" cy="698347"/>
          </a:xfrm>
          <a:prstGeom prst="ellipse">
            <a:avLst/>
          </a:prstGeom>
          <a:gradFill>
            <a:gsLst>
              <a:gs pos="0">
                <a:srgbClr val="02C3EF"/>
              </a:gs>
              <a:gs pos="100000">
                <a:srgbClr val="65CE79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05" name="Grouper 22"/>
          <p:cNvGrpSpPr/>
          <p:nvPr/>
        </p:nvGrpSpPr>
        <p:grpSpPr>
          <a:xfrm>
            <a:off x="2094287" y="1523245"/>
            <a:ext cx="7868143" cy="4605743"/>
            <a:chOff x="0" y="0"/>
            <a:chExt cx="7868142" cy="4605742"/>
          </a:xfrm>
        </p:grpSpPr>
        <p:pic>
          <p:nvPicPr>
            <p:cNvPr id="2503" name="Image 23" descr="Image 2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68143" cy="4605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4" name="Rectangle 24"/>
            <p:cNvSpPr/>
            <p:nvPr/>
          </p:nvSpPr>
          <p:spPr>
            <a:xfrm>
              <a:off x="3654348" y="4170879"/>
              <a:ext cx="602926" cy="92880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506" name="ZoneTexte 2"/>
          <p:cNvSpPr txBox="1"/>
          <p:nvPr/>
        </p:nvSpPr>
        <p:spPr>
          <a:xfrm>
            <a:off x="321947" y="2815525"/>
            <a:ext cx="206673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dirty="0" smtClean="0"/>
              <a:t>Большая функциональность</a:t>
            </a:r>
            <a:endParaRPr dirty="0"/>
          </a:p>
        </p:txBody>
      </p:sp>
      <p:sp>
        <p:nvSpPr>
          <p:cNvPr id="2507" name="ZoneTexte 2"/>
          <p:cNvSpPr txBox="1"/>
          <p:nvPr/>
        </p:nvSpPr>
        <p:spPr>
          <a:xfrm>
            <a:off x="9678287" y="4705746"/>
            <a:ext cx="206673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dirty="0" smtClean="0"/>
              <a:t>Простота использования</a:t>
            </a:r>
            <a:endParaRPr dirty="0"/>
          </a:p>
        </p:txBody>
      </p:sp>
      <p:sp>
        <p:nvSpPr>
          <p:cNvPr id="2508" name="ZoneTexte 2"/>
          <p:cNvSpPr txBox="1"/>
          <p:nvPr/>
        </p:nvSpPr>
        <p:spPr>
          <a:xfrm>
            <a:off x="9660210" y="2784796"/>
            <a:ext cx="207456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dirty="0" smtClean="0"/>
              <a:t>Адаптивность</a:t>
            </a:r>
            <a:endParaRPr dirty="0"/>
          </a:p>
        </p:txBody>
      </p:sp>
      <p:sp>
        <p:nvSpPr>
          <p:cNvPr id="2509" name="ZoneTexte 2"/>
          <p:cNvSpPr txBox="1"/>
          <p:nvPr/>
        </p:nvSpPr>
        <p:spPr>
          <a:xfrm>
            <a:off x="345434" y="4705746"/>
            <a:ext cx="201976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algn="ctr"/>
            <a:r>
              <a:rPr lang="ru-RU" dirty="0" smtClean="0"/>
              <a:t>Автоматическое генерирование документов</a:t>
            </a:r>
            <a:endParaRPr dirty="0"/>
          </a:p>
        </p:txBody>
      </p:sp>
      <p:pic>
        <p:nvPicPr>
          <p:cNvPr id="2511" name="Рисунок 8" descr="Рисунок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7443" y="3949670"/>
            <a:ext cx="428425" cy="428425"/>
          </a:xfrm>
          <a:prstGeom prst="rect">
            <a:avLst/>
          </a:prstGeom>
          <a:ln w="12700">
            <a:miter lim="400000"/>
          </a:ln>
        </p:spPr>
      </p:pic>
      <p:sp>
        <p:nvSpPr>
          <p:cNvPr id="2512" name="Прямоугольник 31"/>
          <p:cNvSpPr/>
          <p:nvPr/>
        </p:nvSpPr>
        <p:spPr>
          <a:xfrm>
            <a:off x="0" y="6807200"/>
            <a:ext cx="12192000" cy="79828"/>
          </a:xfrm>
          <a:prstGeom prst="rect">
            <a:avLst/>
          </a:pr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15" name="Image 11" descr="Image 11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0471644" y="2058573"/>
            <a:ext cx="480026" cy="48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6" name="Изображение" descr="Изображение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188077" y="3949670"/>
            <a:ext cx="341830" cy="408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7" name="Изображение" descr="Изображение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108001" y="2061592"/>
            <a:ext cx="480026" cy="473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525" y="1817850"/>
            <a:ext cx="6046739" cy="3797079"/>
          </a:xfrm>
          <a:prstGeom prst="rect">
            <a:avLst/>
          </a:prstGeom>
        </p:spPr>
      </p:pic>
      <p:sp>
        <p:nvSpPr>
          <p:cNvPr id="22" name="ZoneTexte 1">
            <a:extLst>
              <a:ext uri="{FF2B5EF4-FFF2-40B4-BE49-F238E27FC236}">
                <a16:creationId xmlns="" xmlns:a16="http://schemas.microsoft.com/office/drawing/2014/main" id="{52F578B5-86C7-0A4B-8D30-0C839583F92C}"/>
              </a:ext>
            </a:extLst>
          </p:cNvPr>
          <p:cNvSpPr txBox="1"/>
          <p:nvPr/>
        </p:nvSpPr>
        <p:spPr>
          <a:xfrm>
            <a:off x="1" y="28847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6000" b="1" noProof="0" dirty="0" smtClean="0">
                <a:solidFill>
                  <a:srgbClr val="02C3EF"/>
                </a:solidFill>
                <a:latin typeface="Trebuchet MS" charset="0"/>
                <a:ea typeface="Trebuchet MS" charset="0"/>
                <a:cs typeface="Trebuchet MS" charset="0"/>
              </a:rPr>
              <a:t>Конкурентное преимущество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Рисунок 28" descr="Рисунок 28"/>
          <p:cNvPicPr>
            <a:picLocks noChangeAspect="1"/>
          </p:cNvPicPr>
          <p:nvPr/>
        </p:nvPicPr>
        <p:blipFill>
          <a:blip r:embed="rId2">
            <a:extLst/>
          </a:blip>
          <a:srcRect t="2863" b="21819"/>
          <a:stretch>
            <a:fillRect/>
          </a:stretch>
        </p:blipFill>
        <p:spPr>
          <a:xfrm>
            <a:off x="0" y="-29029"/>
            <a:ext cx="12192000" cy="688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229" name="Полилиния 2"/>
          <p:cNvSpPr/>
          <p:nvPr/>
        </p:nvSpPr>
        <p:spPr>
          <a:xfrm>
            <a:off x="-74645" y="-84495"/>
            <a:ext cx="5801677" cy="699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0" y="0"/>
                </a:moveTo>
                <a:lnTo>
                  <a:pt x="20598" y="58"/>
                </a:lnTo>
                <a:lnTo>
                  <a:pt x="19158" y="2707"/>
                </a:lnTo>
                <a:lnTo>
                  <a:pt x="20598" y="5184"/>
                </a:lnTo>
                <a:lnTo>
                  <a:pt x="18157" y="8006"/>
                </a:lnTo>
                <a:lnTo>
                  <a:pt x="21600" y="8352"/>
                </a:lnTo>
                <a:lnTo>
                  <a:pt x="19409" y="9734"/>
                </a:lnTo>
                <a:lnTo>
                  <a:pt x="20223" y="12499"/>
                </a:lnTo>
                <a:lnTo>
                  <a:pt x="19096" y="14976"/>
                </a:lnTo>
                <a:lnTo>
                  <a:pt x="21412" y="16358"/>
                </a:lnTo>
                <a:lnTo>
                  <a:pt x="19283" y="18374"/>
                </a:lnTo>
                <a:lnTo>
                  <a:pt x="20911" y="19354"/>
                </a:lnTo>
                <a:lnTo>
                  <a:pt x="20097" y="21600"/>
                </a:lnTo>
                <a:lnTo>
                  <a:pt x="0" y="21370"/>
                </a:lnTo>
                <a:lnTo>
                  <a:pt x="250" y="0"/>
                </a:lnTo>
                <a:close/>
              </a:path>
            </a:pathLst>
          </a:cu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0" name="Полилиния 23"/>
          <p:cNvSpPr/>
          <p:nvPr/>
        </p:nvSpPr>
        <p:spPr>
          <a:xfrm>
            <a:off x="4755590" y="-65316"/>
            <a:ext cx="996044" cy="69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72" y="0"/>
                </a:moveTo>
                <a:lnTo>
                  <a:pt x="6020" y="2751"/>
                </a:lnTo>
                <a:lnTo>
                  <a:pt x="15226" y="5145"/>
                </a:lnTo>
                <a:lnTo>
                  <a:pt x="0" y="7998"/>
                </a:lnTo>
                <a:lnTo>
                  <a:pt x="21600" y="8406"/>
                </a:lnTo>
                <a:lnTo>
                  <a:pt x="7790" y="9883"/>
                </a:lnTo>
                <a:lnTo>
                  <a:pt x="12748" y="12583"/>
                </a:lnTo>
                <a:lnTo>
                  <a:pt x="6020" y="15079"/>
                </a:lnTo>
                <a:lnTo>
                  <a:pt x="20380" y="16432"/>
                </a:lnTo>
                <a:lnTo>
                  <a:pt x="6374" y="18543"/>
                </a:lnTo>
                <a:lnTo>
                  <a:pt x="17207" y="19538"/>
                </a:lnTo>
                <a:lnTo>
                  <a:pt x="13102" y="21600"/>
                </a:lnTo>
              </a:path>
            </a:pathLst>
          </a:custGeom>
          <a:ln w="508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1" name="TextBox 24"/>
          <p:cNvSpPr txBox="1"/>
          <p:nvPr/>
        </p:nvSpPr>
        <p:spPr>
          <a:xfrm>
            <a:off x="216724" y="1058517"/>
            <a:ext cx="4538866" cy="132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5000"/>
              </a:lnSpc>
              <a:defRPr sz="3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 smtClean="0"/>
              <a:t>Масштабируемость проекта</a:t>
            </a:r>
            <a:endParaRPr dirty="0"/>
          </a:p>
        </p:txBody>
      </p:sp>
      <p:pic>
        <p:nvPicPr>
          <p:cNvPr id="2234" name="Рисунок 33" descr="Рисунок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09" y="2694425"/>
            <a:ext cx="466273" cy="46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5" name="Рисунок 34" descr="Рисунок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10" y="4003307"/>
            <a:ext cx="466272" cy="466272"/>
          </a:xfrm>
          <a:prstGeom prst="rect">
            <a:avLst/>
          </a:prstGeom>
          <a:ln w="12700">
            <a:miter lim="400000"/>
          </a:ln>
        </p:spPr>
      </p:pic>
      <p:sp>
        <p:nvSpPr>
          <p:cNvPr id="2238" name="TextBox 37"/>
          <p:cNvSpPr txBox="1"/>
          <p:nvPr/>
        </p:nvSpPr>
        <p:spPr>
          <a:xfrm>
            <a:off x="1028813" y="2465125"/>
            <a:ext cx="4367041" cy="327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Возможность подключения</a:t>
            </a: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неограниченного числа ТСЖ</a:t>
            </a: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без привязки к региону</a:t>
            </a:r>
            <a:endParaRPr lang="ru-RU" sz="23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endParaRPr lang="ru-RU" sz="23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Расширение функционала по</a:t>
            </a: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запросам пользователей</a:t>
            </a:r>
          </a:p>
          <a:p>
            <a:endParaRPr lang="ru-RU" sz="23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Подключение к сервису </a:t>
            </a: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управляющих компаний</a:t>
            </a:r>
          </a:p>
        </p:txBody>
      </p:sp>
      <p:pic>
        <p:nvPicPr>
          <p:cNvPr id="16" name="Рисунок 36" descr="Рисунок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499" y="5162548"/>
            <a:ext cx="466272" cy="466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er 22"/>
          <p:cNvGrpSpPr/>
          <p:nvPr/>
        </p:nvGrpSpPr>
        <p:grpSpPr>
          <a:xfrm>
            <a:off x="5689383" y="1316776"/>
            <a:ext cx="6331929" cy="3704401"/>
            <a:chOff x="0" y="0"/>
            <a:chExt cx="7868142" cy="4605742"/>
          </a:xfrm>
        </p:grpSpPr>
        <p:pic>
          <p:nvPicPr>
            <p:cNvPr id="19" name="Image 23" descr="Image 2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68143" cy="4605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Rectangle 24"/>
            <p:cNvSpPr/>
            <p:nvPr/>
          </p:nvSpPr>
          <p:spPr>
            <a:xfrm>
              <a:off x="3654348" y="4170879"/>
              <a:ext cx="602926" cy="92880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97" y="1460689"/>
            <a:ext cx="4671701" cy="32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25DEAA64-A7DB-A647-B986-E4AC1D08D7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494BD63E-19DD-424F-8923-2B38C58DB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CB6CAA9-FF83-514B-A214-11D896DD0CFB}"/>
                </a:ext>
              </a:extLst>
            </p:cNvPr>
            <p:cNvSpPr txBox="1"/>
            <p:nvPr/>
          </p:nvSpPr>
          <p:spPr>
            <a:xfrm>
              <a:off x="247973" y="681925"/>
              <a:ext cx="1983783" cy="3262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ru-RU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Датацентр</a:t>
              </a:r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F828C2E-B19A-7749-BDDD-D9049CC27F1D}"/>
                </a:ext>
              </a:extLst>
            </p:cNvPr>
            <p:cNvSpPr txBox="1"/>
            <p:nvPr/>
          </p:nvSpPr>
          <p:spPr>
            <a:xfrm>
              <a:off x="2634712" y="681925"/>
              <a:ext cx="2061274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Разработка платформы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Поддержание бесперебойной работы платформы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E33582A-4CC3-FC45-AE15-30FF124227F7}"/>
                </a:ext>
              </a:extLst>
            </p:cNvPr>
            <p:cNvSpPr txBox="1"/>
            <p:nvPr/>
          </p:nvSpPr>
          <p:spPr>
            <a:xfrm>
              <a:off x="2634712" y="3115159"/>
              <a:ext cx="2061274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Команда</a:t>
              </a:r>
              <a:endParaRPr lang="ru-RU" dirty="0"/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Техническое оборудование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2CEDC2C-C896-EC4A-8FCE-C9DBA418702F}"/>
                </a:ext>
              </a:extLst>
            </p:cNvPr>
            <p:cNvSpPr txBox="1"/>
            <p:nvPr/>
          </p:nvSpPr>
          <p:spPr>
            <a:xfrm>
              <a:off x="5098942" y="681925"/>
              <a:ext cx="2030278" cy="4185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Универсальная платформа для автоматизации работы ТСЖ и УК</a:t>
              </a: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Предоставление услуг </a:t>
              </a: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использования </a:t>
              </a: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платформы</a:t>
              </a: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C938D2B-8DBC-9C43-8ECB-C55888D5F520}"/>
                </a:ext>
              </a:extLst>
            </p:cNvPr>
            <p:cNvSpPr txBox="1"/>
            <p:nvPr/>
          </p:nvSpPr>
          <p:spPr>
            <a:xfrm>
              <a:off x="7501180" y="681925"/>
              <a:ext cx="2030278" cy="2677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Индивидуальная работа с клиентом</a:t>
              </a: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Оказание услуги по разработке эскиза совместно с клиентом</a:t>
              </a:r>
            </a:p>
            <a:p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  <a:p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Поддержание коммуникации с клиентом в течение всего срока изготовления заказа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C6F376A-1F72-4D42-ABE0-2780644FFB56}"/>
                </a:ext>
              </a:extLst>
            </p:cNvPr>
            <p:cNvSpPr txBox="1"/>
            <p:nvPr/>
          </p:nvSpPr>
          <p:spPr>
            <a:xfrm>
              <a:off x="9949912" y="681925"/>
              <a:ext cx="2092271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  <a:cs typeface="Times New Roman" panose="02020603050405020304" pitchFamily="18" charset="0"/>
                </a:rPr>
                <a:t>Товарищества собственников жилья</a:t>
              </a:r>
            </a:p>
            <a:p>
              <a:pPr>
                <a:spcAft>
                  <a:spcPts val="600"/>
                </a:spcAft>
              </a:pP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  <a:cs typeface="Times New Roman" panose="02020603050405020304" pitchFamily="18" charset="0"/>
              </a:endParaRPr>
            </a:p>
            <a:p>
              <a:pPr>
                <a:spcAft>
                  <a:spcPts val="600"/>
                </a:spcAft>
              </a:pP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  <a:cs typeface="Times New Roman" panose="02020603050405020304" pitchFamily="18" charset="0"/>
                </a:rPr>
                <a:t>Управляющие компании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216DEFC2-D5FE-3344-B631-4E7D0E5567F5}"/>
                </a:ext>
              </a:extLst>
            </p:cNvPr>
            <p:cNvSpPr txBox="1"/>
            <p:nvPr/>
          </p:nvSpPr>
          <p:spPr>
            <a:xfrm>
              <a:off x="1239864" y="5207431"/>
              <a:ext cx="4153546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Аренда помещения, </a:t>
              </a: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реклама</a:t>
              </a:r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, налоги, заработная плата и соц. </a:t>
              </a:r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отчисления, аренда вычислительных мощностей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BAFFFBB-2F08-C241-B9DD-E913E8B73F6E}"/>
                </a:ext>
              </a:extLst>
            </p:cNvPr>
            <p:cNvSpPr txBox="1"/>
            <p:nvPr/>
          </p:nvSpPr>
          <p:spPr>
            <a:xfrm>
              <a:off x="8245098" y="5207431"/>
              <a:ext cx="323914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</a:rPr>
                <a:t>Абонентская плата от пользования платформой</a:t>
              </a:r>
              <a:endPara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T Walsheim Pro Light" panose="02000503040000020003" pitchFamily="50" charset="-5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8A2E7089-AED9-0240-B50F-117AB4623E35}"/>
                </a:ext>
              </a:extLst>
            </p:cNvPr>
            <p:cNvSpPr txBox="1"/>
            <p:nvPr/>
          </p:nvSpPr>
          <p:spPr>
            <a:xfrm>
              <a:off x="7501180" y="3549103"/>
              <a:ext cx="2030278" cy="1107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  <a:cs typeface="Times New Roman" panose="02020603050405020304" pitchFamily="18" charset="0"/>
                </a:rPr>
                <a:t>«Сарафанное радио»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  <a:cs typeface="Times New Roman" panose="02020603050405020304" pitchFamily="18" charset="0"/>
                </a:rPr>
                <a:t>Сайт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ru-R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T Walsheim Pro Light" panose="02000503040000020003" pitchFamily="50" charset="-52"/>
                  <a:cs typeface="Times New Roman" panose="02020603050405020304" pitchFamily="18" charset="0"/>
                </a:rPr>
                <a:t>Участие в ярмарках и выставках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9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Рисунок 28" descr="Рисунок 28"/>
          <p:cNvPicPr>
            <a:picLocks noChangeAspect="1"/>
          </p:cNvPicPr>
          <p:nvPr/>
        </p:nvPicPr>
        <p:blipFill>
          <a:blip r:embed="rId2">
            <a:extLst/>
          </a:blip>
          <a:srcRect t="2863" b="21819"/>
          <a:stretch>
            <a:fillRect/>
          </a:stretch>
        </p:blipFill>
        <p:spPr>
          <a:xfrm>
            <a:off x="0" y="-29029"/>
            <a:ext cx="12192000" cy="688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229" name="Полилиния 2"/>
          <p:cNvSpPr/>
          <p:nvPr/>
        </p:nvSpPr>
        <p:spPr>
          <a:xfrm>
            <a:off x="-74645" y="-84495"/>
            <a:ext cx="5801677" cy="699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0" y="0"/>
                </a:moveTo>
                <a:lnTo>
                  <a:pt x="20598" y="58"/>
                </a:lnTo>
                <a:lnTo>
                  <a:pt x="19158" y="2707"/>
                </a:lnTo>
                <a:lnTo>
                  <a:pt x="20598" y="5184"/>
                </a:lnTo>
                <a:lnTo>
                  <a:pt x="18157" y="8006"/>
                </a:lnTo>
                <a:lnTo>
                  <a:pt x="21600" y="8352"/>
                </a:lnTo>
                <a:lnTo>
                  <a:pt x="19409" y="9734"/>
                </a:lnTo>
                <a:lnTo>
                  <a:pt x="20223" y="12499"/>
                </a:lnTo>
                <a:lnTo>
                  <a:pt x="19096" y="14976"/>
                </a:lnTo>
                <a:lnTo>
                  <a:pt x="21412" y="16358"/>
                </a:lnTo>
                <a:lnTo>
                  <a:pt x="19283" y="18374"/>
                </a:lnTo>
                <a:lnTo>
                  <a:pt x="20911" y="19354"/>
                </a:lnTo>
                <a:lnTo>
                  <a:pt x="20097" y="21600"/>
                </a:lnTo>
                <a:lnTo>
                  <a:pt x="0" y="21370"/>
                </a:lnTo>
                <a:lnTo>
                  <a:pt x="250" y="0"/>
                </a:lnTo>
                <a:close/>
              </a:path>
            </a:pathLst>
          </a:cu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0" name="Полилиния 23"/>
          <p:cNvSpPr/>
          <p:nvPr/>
        </p:nvSpPr>
        <p:spPr>
          <a:xfrm>
            <a:off x="4755590" y="-65316"/>
            <a:ext cx="996044" cy="69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72" y="0"/>
                </a:moveTo>
                <a:lnTo>
                  <a:pt x="6020" y="2751"/>
                </a:lnTo>
                <a:lnTo>
                  <a:pt x="15226" y="5145"/>
                </a:lnTo>
                <a:lnTo>
                  <a:pt x="0" y="7998"/>
                </a:lnTo>
                <a:lnTo>
                  <a:pt x="21600" y="8406"/>
                </a:lnTo>
                <a:lnTo>
                  <a:pt x="7790" y="9883"/>
                </a:lnTo>
                <a:lnTo>
                  <a:pt x="12748" y="12583"/>
                </a:lnTo>
                <a:lnTo>
                  <a:pt x="6020" y="15079"/>
                </a:lnTo>
                <a:lnTo>
                  <a:pt x="20380" y="16432"/>
                </a:lnTo>
                <a:lnTo>
                  <a:pt x="6374" y="18543"/>
                </a:lnTo>
                <a:lnTo>
                  <a:pt x="17207" y="19538"/>
                </a:lnTo>
                <a:lnTo>
                  <a:pt x="13102" y="21600"/>
                </a:lnTo>
              </a:path>
            </a:pathLst>
          </a:custGeom>
          <a:ln w="508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1" name="TextBox 24"/>
          <p:cNvSpPr txBox="1"/>
          <p:nvPr/>
        </p:nvSpPr>
        <p:spPr>
          <a:xfrm>
            <a:off x="216724" y="1058517"/>
            <a:ext cx="4538866" cy="132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5000"/>
              </a:lnSpc>
              <a:defRPr sz="3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 smtClean="0"/>
              <a:t>Социальная значимость</a:t>
            </a:r>
            <a:endParaRPr dirty="0"/>
          </a:p>
        </p:txBody>
      </p:sp>
      <p:pic>
        <p:nvPicPr>
          <p:cNvPr id="2234" name="Рисунок 33" descr="Рисунок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09" y="2694425"/>
            <a:ext cx="466273" cy="46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5" name="Рисунок 34" descr="Рисунок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10" y="3542034"/>
            <a:ext cx="466272" cy="466272"/>
          </a:xfrm>
          <a:prstGeom prst="rect">
            <a:avLst/>
          </a:prstGeom>
          <a:ln w="12700">
            <a:miter lim="400000"/>
          </a:ln>
        </p:spPr>
      </p:pic>
      <p:sp>
        <p:nvSpPr>
          <p:cNvPr id="2238" name="TextBox 37"/>
          <p:cNvSpPr txBox="1"/>
          <p:nvPr/>
        </p:nvSpPr>
        <p:spPr>
          <a:xfrm>
            <a:off x="1028813" y="2465125"/>
            <a:ext cx="4367041" cy="25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Возможность участия жильцов в решении вопрос</a:t>
            </a:r>
          </a:p>
          <a:p>
            <a:endParaRPr lang="ru-RU" sz="23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Общение с ТСЖ онлайн</a:t>
            </a:r>
            <a:endParaRPr lang="ru-RU" sz="23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endParaRPr lang="ru-RU" sz="23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Контроль за результатами работы ТСЖ</a:t>
            </a:r>
          </a:p>
        </p:txBody>
      </p:sp>
      <p:pic>
        <p:nvPicPr>
          <p:cNvPr id="16" name="Рисунок 36" descr="Рисунок 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409" y="4438280"/>
            <a:ext cx="466272" cy="466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er 22"/>
          <p:cNvGrpSpPr/>
          <p:nvPr/>
        </p:nvGrpSpPr>
        <p:grpSpPr>
          <a:xfrm>
            <a:off x="5689383" y="1316776"/>
            <a:ext cx="6331929" cy="3704401"/>
            <a:chOff x="0" y="0"/>
            <a:chExt cx="7868142" cy="4605742"/>
          </a:xfrm>
        </p:grpSpPr>
        <p:pic>
          <p:nvPicPr>
            <p:cNvPr id="19" name="Image 23" descr="Image 2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68143" cy="4605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Rectangle 24"/>
            <p:cNvSpPr/>
            <p:nvPr/>
          </p:nvSpPr>
          <p:spPr>
            <a:xfrm>
              <a:off x="3654348" y="4170879"/>
              <a:ext cx="602926" cy="92880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65" y="1552215"/>
            <a:ext cx="4946156" cy="29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Рисунок 28" descr="Рисунок 28"/>
          <p:cNvPicPr>
            <a:picLocks noChangeAspect="1"/>
          </p:cNvPicPr>
          <p:nvPr/>
        </p:nvPicPr>
        <p:blipFill>
          <a:blip r:embed="rId3">
            <a:extLst/>
          </a:blip>
          <a:srcRect t="2863" b="21819"/>
          <a:stretch>
            <a:fillRect/>
          </a:stretch>
        </p:blipFill>
        <p:spPr>
          <a:xfrm>
            <a:off x="0" y="-29029"/>
            <a:ext cx="12192000" cy="6887029"/>
          </a:xfrm>
          <a:prstGeom prst="rect">
            <a:avLst/>
          </a:prstGeom>
          <a:ln w="12700">
            <a:miter lim="400000"/>
          </a:ln>
        </p:spPr>
      </p:pic>
      <p:sp>
        <p:nvSpPr>
          <p:cNvPr id="2229" name="Полилиния 2"/>
          <p:cNvSpPr/>
          <p:nvPr/>
        </p:nvSpPr>
        <p:spPr>
          <a:xfrm>
            <a:off x="-74645" y="-84495"/>
            <a:ext cx="5801677" cy="699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0" y="0"/>
                </a:moveTo>
                <a:lnTo>
                  <a:pt x="20598" y="58"/>
                </a:lnTo>
                <a:lnTo>
                  <a:pt x="19158" y="2707"/>
                </a:lnTo>
                <a:lnTo>
                  <a:pt x="20598" y="5184"/>
                </a:lnTo>
                <a:lnTo>
                  <a:pt x="18157" y="8006"/>
                </a:lnTo>
                <a:lnTo>
                  <a:pt x="21600" y="8352"/>
                </a:lnTo>
                <a:lnTo>
                  <a:pt x="19409" y="9734"/>
                </a:lnTo>
                <a:lnTo>
                  <a:pt x="20223" y="12499"/>
                </a:lnTo>
                <a:lnTo>
                  <a:pt x="19096" y="14976"/>
                </a:lnTo>
                <a:lnTo>
                  <a:pt x="21412" y="16358"/>
                </a:lnTo>
                <a:lnTo>
                  <a:pt x="19283" y="18374"/>
                </a:lnTo>
                <a:lnTo>
                  <a:pt x="20911" y="19354"/>
                </a:lnTo>
                <a:lnTo>
                  <a:pt x="20097" y="21600"/>
                </a:lnTo>
                <a:lnTo>
                  <a:pt x="0" y="21370"/>
                </a:lnTo>
                <a:lnTo>
                  <a:pt x="250" y="0"/>
                </a:lnTo>
                <a:close/>
              </a:path>
            </a:pathLst>
          </a:custGeom>
          <a:gradFill>
            <a:gsLst>
              <a:gs pos="0">
                <a:srgbClr val="0BC1EE"/>
              </a:gs>
              <a:gs pos="100000">
                <a:srgbClr val="6AD074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0" name="Полилиния 23"/>
          <p:cNvSpPr/>
          <p:nvPr/>
        </p:nvSpPr>
        <p:spPr>
          <a:xfrm>
            <a:off x="4755590" y="-65316"/>
            <a:ext cx="996044" cy="6923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72" y="0"/>
                </a:moveTo>
                <a:lnTo>
                  <a:pt x="6020" y="2751"/>
                </a:lnTo>
                <a:lnTo>
                  <a:pt x="15226" y="5145"/>
                </a:lnTo>
                <a:lnTo>
                  <a:pt x="0" y="7998"/>
                </a:lnTo>
                <a:lnTo>
                  <a:pt x="21600" y="8406"/>
                </a:lnTo>
                <a:lnTo>
                  <a:pt x="7790" y="9883"/>
                </a:lnTo>
                <a:lnTo>
                  <a:pt x="12748" y="12583"/>
                </a:lnTo>
                <a:lnTo>
                  <a:pt x="6020" y="15079"/>
                </a:lnTo>
                <a:lnTo>
                  <a:pt x="20380" y="16432"/>
                </a:lnTo>
                <a:lnTo>
                  <a:pt x="6374" y="18543"/>
                </a:lnTo>
                <a:lnTo>
                  <a:pt x="17207" y="19538"/>
                </a:lnTo>
                <a:lnTo>
                  <a:pt x="13102" y="21600"/>
                </a:lnTo>
              </a:path>
            </a:pathLst>
          </a:custGeom>
          <a:ln w="508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2231" name="TextBox 24"/>
          <p:cNvSpPr txBox="1"/>
          <p:nvPr/>
        </p:nvSpPr>
        <p:spPr>
          <a:xfrm>
            <a:off x="216724" y="1058517"/>
            <a:ext cx="4538866" cy="137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5000"/>
              </a:lnSpc>
              <a:defRPr sz="3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ru-RU" dirty="0" smtClean="0"/>
              <a:t>Слабые места и перспективы</a:t>
            </a:r>
            <a:endParaRPr dirty="0"/>
          </a:p>
        </p:txBody>
      </p:sp>
      <p:pic>
        <p:nvPicPr>
          <p:cNvPr id="2234" name="Рисунок 33" descr="Рисунок 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409" y="2694425"/>
            <a:ext cx="466273" cy="46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5" name="Рисунок 34" descr="Рисунок 3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777" y="4104035"/>
            <a:ext cx="466272" cy="466272"/>
          </a:xfrm>
          <a:prstGeom prst="rect">
            <a:avLst/>
          </a:prstGeom>
          <a:ln w="12700">
            <a:miter lim="400000"/>
          </a:ln>
        </p:spPr>
      </p:pic>
      <p:sp>
        <p:nvSpPr>
          <p:cNvPr id="2238" name="TextBox 37"/>
          <p:cNvSpPr txBox="1"/>
          <p:nvPr/>
        </p:nvSpPr>
        <p:spPr>
          <a:xfrm>
            <a:off x="1028813" y="2465125"/>
            <a:ext cx="4367041" cy="327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Требуется доработка функционала пр</a:t>
            </a:r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и взаимодействии с ТСЖ</a:t>
            </a:r>
            <a:endParaRPr lang="ru-RU" sz="23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endParaRPr lang="ru-RU" sz="23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Разработка маркетинговой стратегии</a:t>
            </a:r>
          </a:p>
          <a:p>
            <a:endParaRPr lang="ru-RU" sz="23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ru-RU" sz="2300" dirty="0" smtClean="0">
                <a:latin typeface="Trebuchet MS" charset="0"/>
                <a:ea typeface="Trebuchet MS" charset="0"/>
                <a:cs typeface="Trebuchet MS" charset="0"/>
              </a:rPr>
              <a:t>Тестирование при высокой нагрузке</a:t>
            </a:r>
          </a:p>
        </p:txBody>
      </p:sp>
      <p:pic>
        <p:nvPicPr>
          <p:cNvPr id="16" name="Рисунок 36" descr="Рисунок 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409" y="5087030"/>
            <a:ext cx="466272" cy="466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er 22"/>
          <p:cNvGrpSpPr/>
          <p:nvPr/>
        </p:nvGrpSpPr>
        <p:grpSpPr>
          <a:xfrm>
            <a:off x="5689383" y="1316776"/>
            <a:ext cx="6331929" cy="3704401"/>
            <a:chOff x="0" y="0"/>
            <a:chExt cx="7868142" cy="4605742"/>
          </a:xfrm>
        </p:grpSpPr>
        <p:pic>
          <p:nvPicPr>
            <p:cNvPr id="19" name="Image 23" descr="Image 2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868143" cy="4605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Rectangle 24"/>
            <p:cNvSpPr/>
            <p:nvPr/>
          </p:nvSpPr>
          <p:spPr>
            <a:xfrm>
              <a:off x="3654348" y="4170879"/>
              <a:ext cx="602926" cy="92880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765" y="1552215"/>
            <a:ext cx="4946156" cy="29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4_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205</Words>
  <Application>Microsoft Office PowerPoint</Application>
  <PresentationFormat>Широкоэкранный</PresentationFormat>
  <Paragraphs>97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23" baseType="lpstr">
      <vt:lpstr>Arial</vt:lpstr>
      <vt:lpstr>Calibri</vt:lpstr>
      <vt:lpstr>Calibri Light</vt:lpstr>
      <vt:lpstr>Exo 2 Léger</vt:lpstr>
      <vt:lpstr>GT Walsheim Pro Light</vt:lpstr>
      <vt:lpstr>Helvetica</vt:lpstr>
      <vt:lpstr>Helvetica Light</vt:lpstr>
      <vt:lpstr>Times New Roman</vt:lpstr>
      <vt:lpstr>Trebuchet MS</vt:lpstr>
      <vt:lpstr>Trebuchet MS Обычный</vt:lpstr>
      <vt:lpstr>Thème Office</vt:lpstr>
      <vt:lpstr>1_Thème Office</vt:lpstr>
      <vt:lpstr>2_Thème Office</vt:lpstr>
      <vt:lpstr>4_Тема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Филаткин</dc:creator>
  <cp:lastModifiedBy>Учетная запись Майкрософт</cp:lastModifiedBy>
  <cp:revision>116</cp:revision>
  <dcterms:created xsi:type="dcterms:W3CDTF">2018-04-16T14:27:10Z</dcterms:created>
  <dcterms:modified xsi:type="dcterms:W3CDTF">2020-06-14T09:25:31Z</dcterms:modified>
</cp:coreProperties>
</file>